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826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34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749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692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672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430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001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086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340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110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745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428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B60C61-DFD2-4F38-BF61-2A5E919CF9EE}" type="datetimeFigureOut">
              <a:rPr lang="fr-CH" smtClean="0"/>
              <a:t>23.09.2024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72705-FB9C-49B3-8E6F-C0C8C42DCA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55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cabinet-homeolyne.ch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nts.google.com/specimen/Patrick+Han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992;p48">
            <a:extLst>
              <a:ext uri="{FF2B5EF4-FFF2-40B4-BE49-F238E27FC236}">
                <a16:creationId xmlns:a16="http://schemas.microsoft.com/office/drawing/2014/main" id="{006C4EED-7BED-3358-6A0A-6654BBE51AAE}"/>
              </a:ext>
            </a:extLst>
          </p:cNvPr>
          <p:cNvGrpSpPr/>
          <p:nvPr/>
        </p:nvGrpSpPr>
        <p:grpSpPr>
          <a:xfrm>
            <a:off x="10147726" y="3255"/>
            <a:ext cx="343658" cy="839141"/>
            <a:chOff x="7179275" y="3045475"/>
            <a:chExt cx="132925" cy="324575"/>
          </a:xfrm>
        </p:grpSpPr>
        <p:sp>
          <p:nvSpPr>
            <p:cNvPr id="122" name="Google Shape;993;p48">
              <a:extLst>
                <a:ext uri="{FF2B5EF4-FFF2-40B4-BE49-F238E27FC236}">
                  <a16:creationId xmlns:a16="http://schemas.microsoft.com/office/drawing/2014/main" id="{EB65E555-0B42-2BDE-B83E-B6ADD107AA3E}"/>
                </a:ext>
              </a:extLst>
            </p:cNvPr>
            <p:cNvSpPr/>
            <p:nvPr/>
          </p:nvSpPr>
          <p:spPr>
            <a:xfrm>
              <a:off x="7179275" y="3045475"/>
              <a:ext cx="132925" cy="324575"/>
            </a:xfrm>
            <a:custGeom>
              <a:avLst/>
              <a:gdLst/>
              <a:ahLst/>
              <a:cxnLst/>
              <a:rect l="l" t="t" r="r" b="b"/>
              <a:pathLst>
                <a:path w="5317" h="12983" extrusionOk="0">
                  <a:moveTo>
                    <a:pt x="5316" y="0"/>
                  </a:moveTo>
                  <a:lnTo>
                    <a:pt x="0" y="47"/>
                  </a:lnTo>
                  <a:lnTo>
                    <a:pt x="0" y="12983"/>
                  </a:lnTo>
                  <a:cubicBezTo>
                    <a:pt x="874" y="12357"/>
                    <a:pt x="1772" y="11766"/>
                    <a:pt x="2705" y="11211"/>
                  </a:cubicBezTo>
                  <a:cubicBezTo>
                    <a:pt x="2717" y="11211"/>
                    <a:pt x="2835" y="11223"/>
                    <a:pt x="2847" y="11223"/>
                  </a:cubicBezTo>
                  <a:cubicBezTo>
                    <a:pt x="3261" y="11601"/>
                    <a:pt x="3733" y="11920"/>
                    <a:pt x="4194" y="12227"/>
                  </a:cubicBezTo>
                  <a:cubicBezTo>
                    <a:pt x="4513" y="12439"/>
                    <a:pt x="4997" y="12605"/>
                    <a:pt x="5316" y="12817"/>
                  </a:cubicBezTo>
                  <a:lnTo>
                    <a:pt x="5316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575" cap="flat" cmpd="sng">
              <a:solidFill>
                <a:srgbClr val="ABB7AD"/>
              </a:solidFill>
              <a:prstDash val="solid"/>
              <a:miter lim="118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94;p48">
              <a:extLst>
                <a:ext uri="{FF2B5EF4-FFF2-40B4-BE49-F238E27FC236}">
                  <a16:creationId xmlns:a16="http://schemas.microsoft.com/office/drawing/2014/main" id="{C0390027-905E-ED44-C753-6E3C27DF48B8}"/>
                </a:ext>
              </a:extLst>
            </p:cNvPr>
            <p:cNvSpPr/>
            <p:nvPr/>
          </p:nvSpPr>
          <p:spPr>
            <a:xfrm>
              <a:off x="7276125" y="3061125"/>
              <a:ext cx="24250" cy="18925"/>
            </a:xfrm>
            <a:custGeom>
              <a:avLst/>
              <a:gdLst/>
              <a:ahLst/>
              <a:cxnLst/>
              <a:rect l="l" t="t" r="r" b="b"/>
              <a:pathLst>
                <a:path w="970" h="757" extrusionOk="0">
                  <a:moveTo>
                    <a:pt x="485" y="0"/>
                  </a:moveTo>
                  <a:cubicBezTo>
                    <a:pt x="1" y="0"/>
                    <a:pt x="1" y="756"/>
                    <a:pt x="485" y="756"/>
                  </a:cubicBezTo>
                  <a:cubicBezTo>
                    <a:pt x="970" y="756"/>
                    <a:pt x="970" y="0"/>
                    <a:pt x="485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95;p48">
              <a:extLst>
                <a:ext uri="{FF2B5EF4-FFF2-40B4-BE49-F238E27FC236}">
                  <a16:creationId xmlns:a16="http://schemas.microsoft.com/office/drawing/2014/main" id="{98D0BB4A-448D-9981-344B-D0FC1769EE3F}"/>
                </a:ext>
              </a:extLst>
            </p:cNvPr>
            <p:cNvSpPr/>
            <p:nvPr/>
          </p:nvSpPr>
          <p:spPr>
            <a:xfrm>
              <a:off x="7236550" y="3089775"/>
              <a:ext cx="18925" cy="20100"/>
            </a:xfrm>
            <a:custGeom>
              <a:avLst/>
              <a:gdLst/>
              <a:ahLst/>
              <a:cxnLst/>
              <a:rect l="l" t="t" r="r" b="b"/>
              <a:pathLst>
                <a:path w="757" h="804" extrusionOk="0">
                  <a:moveTo>
                    <a:pt x="379" y="0"/>
                  </a:moveTo>
                  <a:cubicBezTo>
                    <a:pt x="343" y="0"/>
                    <a:pt x="308" y="12"/>
                    <a:pt x="284" y="12"/>
                  </a:cubicBezTo>
                  <a:cubicBezTo>
                    <a:pt x="214" y="36"/>
                    <a:pt x="154" y="59"/>
                    <a:pt x="107" y="106"/>
                  </a:cubicBezTo>
                  <a:cubicBezTo>
                    <a:pt x="95" y="130"/>
                    <a:pt x="72" y="154"/>
                    <a:pt x="48" y="189"/>
                  </a:cubicBezTo>
                  <a:cubicBezTo>
                    <a:pt x="13" y="248"/>
                    <a:pt x="1" y="307"/>
                    <a:pt x="1" y="378"/>
                  </a:cubicBezTo>
                  <a:lnTo>
                    <a:pt x="1" y="425"/>
                  </a:lnTo>
                  <a:cubicBezTo>
                    <a:pt x="1" y="484"/>
                    <a:pt x="13" y="532"/>
                    <a:pt x="36" y="567"/>
                  </a:cubicBezTo>
                  <a:cubicBezTo>
                    <a:pt x="48" y="614"/>
                    <a:pt x="72" y="662"/>
                    <a:pt x="107" y="697"/>
                  </a:cubicBezTo>
                  <a:cubicBezTo>
                    <a:pt x="143" y="733"/>
                    <a:pt x="190" y="756"/>
                    <a:pt x="237" y="768"/>
                  </a:cubicBezTo>
                  <a:cubicBezTo>
                    <a:pt x="273" y="792"/>
                    <a:pt x="332" y="803"/>
                    <a:pt x="379" y="803"/>
                  </a:cubicBezTo>
                  <a:cubicBezTo>
                    <a:pt x="414" y="803"/>
                    <a:pt x="450" y="792"/>
                    <a:pt x="473" y="792"/>
                  </a:cubicBezTo>
                  <a:cubicBezTo>
                    <a:pt x="544" y="768"/>
                    <a:pt x="603" y="744"/>
                    <a:pt x="651" y="697"/>
                  </a:cubicBezTo>
                  <a:cubicBezTo>
                    <a:pt x="662" y="662"/>
                    <a:pt x="686" y="638"/>
                    <a:pt x="710" y="614"/>
                  </a:cubicBezTo>
                  <a:cubicBezTo>
                    <a:pt x="733" y="555"/>
                    <a:pt x="757" y="496"/>
                    <a:pt x="757" y="425"/>
                  </a:cubicBezTo>
                  <a:lnTo>
                    <a:pt x="757" y="378"/>
                  </a:lnTo>
                  <a:cubicBezTo>
                    <a:pt x="757" y="319"/>
                    <a:pt x="745" y="272"/>
                    <a:pt x="722" y="236"/>
                  </a:cubicBezTo>
                  <a:cubicBezTo>
                    <a:pt x="710" y="189"/>
                    <a:pt x="686" y="142"/>
                    <a:pt x="651" y="106"/>
                  </a:cubicBezTo>
                  <a:cubicBezTo>
                    <a:pt x="615" y="71"/>
                    <a:pt x="568" y="47"/>
                    <a:pt x="521" y="36"/>
                  </a:cubicBezTo>
                  <a:cubicBezTo>
                    <a:pt x="485" y="12"/>
                    <a:pt x="426" y="0"/>
                    <a:pt x="379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96;p48">
              <a:extLst>
                <a:ext uri="{FF2B5EF4-FFF2-40B4-BE49-F238E27FC236}">
                  <a16:creationId xmlns:a16="http://schemas.microsoft.com/office/drawing/2014/main" id="{A35643BE-7593-6AE4-45A7-6A908F2F2114}"/>
                </a:ext>
              </a:extLst>
            </p:cNvPr>
            <p:cNvSpPr/>
            <p:nvPr/>
          </p:nvSpPr>
          <p:spPr>
            <a:xfrm>
              <a:off x="7193150" y="3064950"/>
              <a:ext cx="20100" cy="18925"/>
            </a:xfrm>
            <a:custGeom>
              <a:avLst/>
              <a:gdLst/>
              <a:ahLst/>
              <a:cxnLst/>
              <a:rect l="l" t="t" r="r" b="b"/>
              <a:pathLst>
                <a:path w="804" h="757" extrusionOk="0">
                  <a:moveTo>
                    <a:pt x="378" y="1"/>
                  </a:moveTo>
                  <a:cubicBezTo>
                    <a:pt x="319" y="1"/>
                    <a:pt x="272" y="13"/>
                    <a:pt x="225" y="36"/>
                  </a:cubicBezTo>
                  <a:cubicBezTo>
                    <a:pt x="178" y="48"/>
                    <a:pt x="142" y="72"/>
                    <a:pt x="107" y="107"/>
                  </a:cubicBezTo>
                  <a:cubicBezTo>
                    <a:pt x="71" y="143"/>
                    <a:pt x="48" y="178"/>
                    <a:pt x="24" y="225"/>
                  </a:cubicBezTo>
                  <a:cubicBezTo>
                    <a:pt x="0" y="272"/>
                    <a:pt x="0" y="320"/>
                    <a:pt x="0" y="379"/>
                  </a:cubicBezTo>
                  <a:cubicBezTo>
                    <a:pt x="0" y="414"/>
                    <a:pt x="0" y="438"/>
                    <a:pt x="12" y="473"/>
                  </a:cubicBezTo>
                  <a:cubicBezTo>
                    <a:pt x="24" y="544"/>
                    <a:pt x="59" y="591"/>
                    <a:pt x="107" y="639"/>
                  </a:cubicBezTo>
                  <a:cubicBezTo>
                    <a:pt x="130" y="662"/>
                    <a:pt x="154" y="686"/>
                    <a:pt x="189" y="698"/>
                  </a:cubicBezTo>
                  <a:cubicBezTo>
                    <a:pt x="248" y="733"/>
                    <a:pt x="308" y="757"/>
                    <a:pt x="378" y="757"/>
                  </a:cubicBezTo>
                  <a:lnTo>
                    <a:pt x="426" y="757"/>
                  </a:lnTo>
                  <a:cubicBezTo>
                    <a:pt x="473" y="757"/>
                    <a:pt x="520" y="745"/>
                    <a:pt x="567" y="721"/>
                  </a:cubicBezTo>
                  <a:cubicBezTo>
                    <a:pt x="615" y="710"/>
                    <a:pt x="650" y="674"/>
                    <a:pt x="686" y="639"/>
                  </a:cubicBezTo>
                  <a:cubicBezTo>
                    <a:pt x="721" y="603"/>
                    <a:pt x="756" y="568"/>
                    <a:pt x="768" y="521"/>
                  </a:cubicBezTo>
                  <a:cubicBezTo>
                    <a:pt x="792" y="473"/>
                    <a:pt x="804" y="426"/>
                    <a:pt x="804" y="379"/>
                  </a:cubicBezTo>
                  <a:cubicBezTo>
                    <a:pt x="792" y="343"/>
                    <a:pt x="792" y="308"/>
                    <a:pt x="792" y="272"/>
                  </a:cubicBezTo>
                  <a:cubicBezTo>
                    <a:pt x="768" y="213"/>
                    <a:pt x="733" y="154"/>
                    <a:pt x="686" y="107"/>
                  </a:cubicBezTo>
                  <a:cubicBezTo>
                    <a:pt x="662" y="95"/>
                    <a:pt x="638" y="72"/>
                    <a:pt x="615" y="48"/>
                  </a:cubicBezTo>
                  <a:cubicBezTo>
                    <a:pt x="556" y="13"/>
                    <a:pt x="497" y="1"/>
                    <a:pt x="426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97;p48">
              <a:extLst>
                <a:ext uri="{FF2B5EF4-FFF2-40B4-BE49-F238E27FC236}">
                  <a16:creationId xmlns:a16="http://schemas.microsoft.com/office/drawing/2014/main" id="{766228FC-B74F-1068-77C8-3490D94D5C60}"/>
                </a:ext>
              </a:extLst>
            </p:cNvPr>
            <p:cNvSpPr/>
            <p:nvPr/>
          </p:nvSpPr>
          <p:spPr>
            <a:xfrm>
              <a:off x="7191675" y="3115750"/>
              <a:ext cx="20400" cy="18925"/>
            </a:xfrm>
            <a:custGeom>
              <a:avLst/>
              <a:gdLst/>
              <a:ahLst/>
              <a:cxnLst/>
              <a:rect l="l" t="t" r="r" b="b"/>
              <a:pathLst>
                <a:path w="816" h="757" extrusionOk="0">
                  <a:moveTo>
                    <a:pt x="378" y="1"/>
                  </a:moveTo>
                  <a:cubicBezTo>
                    <a:pt x="331" y="1"/>
                    <a:pt x="284" y="12"/>
                    <a:pt x="237" y="36"/>
                  </a:cubicBezTo>
                  <a:cubicBezTo>
                    <a:pt x="189" y="48"/>
                    <a:pt x="154" y="83"/>
                    <a:pt x="118" y="119"/>
                  </a:cubicBezTo>
                  <a:cubicBezTo>
                    <a:pt x="83" y="154"/>
                    <a:pt x="59" y="190"/>
                    <a:pt x="36" y="237"/>
                  </a:cubicBezTo>
                  <a:cubicBezTo>
                    <a:pt x="12" y="284"/>
                    <a:pt x="0" y="331"/>
                    <a:pt x="12" y="379"/>
                  </a:cubicBezTo>
                  <a:cubicBezTo>
                    <a:pt x="12" y="414"/>
                    <a:pt x="12" y="450"/>
                    <a:pt x="24" y="485"/>
                  </a:cubicBezTo>
                  <a:cubicBezTo>
                    <a:pt x="36" y="544"/>
                    <a:pt x="71" y="603"/>
                    <a:pt x="118" y="650"/>
                  </a:cubicBezTo>
                  <a:cubicBezTo>
                    <a:pt x="142" y="662"/>
                    <a:pt x="166" y="686"/>
                    <a:pt x="189" y="709"/>
                  </a:cubicBezTo>
                  <a:cubicBezTo>
                    <a:pt x="248" y="745"/>
                    <a:pt x="319" y="757"/>
                    <a:pt x="390" y="757"/>
                  </a:cubicBezTo>
                  <a:lnTo>
                    <a:pt x="437" y="757"/>
                  </a:lnTo>
                  <a:cubicBezTo>
                    <a:pt x="485" y="757"/>
                    <a:pt x="532" y="745"/>
                    <a:pt x="579" y="721"/>
                  </a:cubicBezTo>
                  <a:cubicBezTo>
                    <a:pt x="626" y="709"/>
                    <a:pt x="662" y="686"/>
                    <a:pt x="697" y="650"/>
                  </a:cubicBezTo>
                  <a:cubicBezTo>
                    <a:pt x="733" y="615"/>
                    <a:pt x="768" y="580"/>
                    <a:pt x="780" y="532"/>
                  </a:cubicBezTo>
                  <a:cubicBezTo>
                    <a:pt x="804" y="485"/>
                    <a:pt x="815" y="438"/>
                    <a:pt x="815" y="379"/>
                  </a:cubicBezTo>
                  <a:cubicBezTo>
                    <a:pt x="804" y="343"/>
                    <a:pt x="804" y="320"/>
                    <a:pt x="804" y="284"/>
                  </a:cubicBezTo>
                  <a:cubicBezTo>
                    <a:pt x="780" y="213"/>
                    <a:pt x="745" y="166"/>
                    <a:pt x="697" y="119"/>
                  </a:cubicBezTo>
                  <a:cubicBezTo>
                    <a:pt x="674" y="95"/>
                    <a:pt x="650" y="72"/>
                    <a:pt x="626" y="60"/>
                  </a:cubicBezTo>
                  <a:cubicBezTo>
                    <a:pt x="567" y="24"/>
                    <a:pt x="496" y="1"/>
                    <a:pt x="437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98;p48">
              <a:extLst>
                <a:ext uri="{FF2B5EF4-FFF2-40B4-BE49-F238E27FC236}">
                  <a16:creationId xmlns:a16="http://schemas.microsoft.com/office/drawing/2014/main" id="{90F43B83-2CE2-A75A-B865-E9DADA7978A6}"/>
                </a:ext>
              </a:extLst>
            </p:cNvPr>
            <p:cNvSpPr/>
            <p:nvPr/>
          </p:nvSpPr>
          <p:spPr>
            <a:xfrm>
              <a:off x="7283825" y="3116925"/>
              <a:ext cx="20100" cy="20425"/>
            </a:xfrm>
            <a:custGeom>
              <a:avLst/>
              <a:gdLst/>
              <a:ahLst/>
              <a:cxnLst/>
              <a:rect l="l" t="t" r="r" b="b"/>
              <a:pathLst>
                <a:path w="804" h="817" extrusionOk="0">
                  <a:moveTo>
                    <a:pt x="378" y="1"/>
                  </a:moveTo>
                  <a:cubicBezTo>
                    <a:pt x="319" y="1"/>
                    <a:pt x="272" y="13"/>
                    <a:pt x="224" y="36"/>
                  </a:cubicBezTo>
                  <a:cubicBezTo>
                    <a:pt x="177" y="48"/>
                    <a:pt x="142" y="84"/>
                    <a:pt x="106" y="119"/>
                  </a:cubicBezTo>
                  <a:cubicBezTo>
                    <a:pt x="95" y="143"/>
                    <a:pt x="71" y="166"/>
                    <a:pt x="47" y="190"/>
                  </a:cubicBezTo>
                  <a:cubicBezTo>
                    <a:pt x="12" y="249"/>
                    <a:pt x="0" y="320"/>
                    <a:pt x="0" y="379"/>
                  </a:cubicBezTo>
                  <a:cubicBezTo>
                    <a:pt x="0" y="414"/>
                    <a:pt x="12" y="450"/>
                    <a:pt x="12" y="485"/>
                  </a:cubicBezTo>
                  <a:cubicBezTo>
                    <a:pt x="24" y="544"/>
                    <a:pt x="59" y="603"/>
                    <a:pt x="106" y="651"/>
                  </a:cubicBezTo>
                  <a:lnTo>
                    <a:pt x="154" y="698"/>
                  </a:lnTo>
                  <a:cubicBezTo>
                    <a:pt x="189" y="733"/>
                    <a:pt x="236" y="769"/>
                    <a:pt x="284" y="781"/>
                  </a:cubicBezTo>
                  <a:cubicBezTo>
                    <a:pt x="319" y="804"/>
                    <a:pt x="378" y="816"/>
                    <a:pt x="425" y="816"/>
                  </a:cubicBezTo>
                  <a:cubicBezTo>
                    <a:pt x="473" y="816"/>
                    <a:pt x="520" y="804"/>
                    <a:pt x="567" y="781"/>
                  </a:cubicBezTo>
                  <a:cubicBezTo>
                    <a:pt x="614" y="769"/>
                    <a:pt x="650" y="733"/>
                    <a:pt x="685" y="698"/>
                  </a:cubicBezTo>
                  <a:cubicBezTo>
                    <a:pt x="709" y="674"/>
                    <a:pt x="732" y="651"/>
                    <a:pt x="744" y="627"/>
                  </a:cubicBezTo>
                  <a:cubicBezTo>
                    <a:pt x="780" y="568"/>
                    <a:pt x="803" y="497"/>
                    <a:pt x="803" y="438"/>
                  </a:cubicBezTo>
                  <a:cubicBezTo>
                    <a:pt x="792" y="403"/>
                    <a:pt x="792" y="367"/>
                    <a:pt x="792" y="332"/>
                  </a:cubicBezTo>
                  <a:cubicBezTo>
                    <a:pt x="768" y="273"/>
                    <a:pt x="732" y="214"/>
                    <a:pt x="685" y="166"/>
                  </a:cubicBezTo>
                  <a:lnTo>
                    <a:pt x="638" y="119"/>
                  </a:lnTo>
                  <a:cubicBezTo>
                    <a:pt x="603" y="84"/>
                    <a:pt x="567" y="60"/>
                    <a:pt x="520" y="36"/>
                  </a:cubicBezTo>
                  <a:cubicBezTo>
                    <a:pt x="473" y="13"/>
                    <a:pt x="425" y="1"/>
                    <a:pt x="378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99;p48">
              <a:extLst>
                <a:ext uri="{FF2B5EF4-FFF2-40B4-BE49-F238E27FC236}">
                  <a16:creationId xmlns:a16="http://schemas.microsoft.com/office/drawing/2014/main" id="{A2BDD5E4-A001-BAAD-E695-8629E6B38037}"/>
                </a:ext>
              </a:extLst>
            </p:cNvPr>
            <p:cNvSpPr/>
            <p:nvPr/>
          </p:nvSpPr>
          <p:spPr>
            <a:xfrm>
              <a:off x="7237450" y="3150600"/>
              <a:ext cx="24525" cy="18925"/>
            </a:xfrm>
            <a:custGeom>
              <a:avLst/>
              <a:gdLst/>
              <a:ahLst/>
              <a:cxnLst/>
              <a:rect l="l" t="t" r="r" b="b"/>
              <a:pathLst>
                <a:path w="981" h="757" extrusionOk="0">
                  <a:moveTo>
                    <a:pt x="497" y="1"/>
                  </a:moveTo>
                  <a:cubicBezTo>
                    <a:pt x="0" y="1"/>
                    <a:pt x="0" y="757"/>
                    <a:pt x="497" y="757"/>
                  </a:cubicBezTo>
                  <a:cubicBezTo>
                    <a:pt x="981" y="757"/>
                    <a:pt x="981" y="1"/>
                    <a:pt x="497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000;p48">
              <a:extLst>
                <a:ext uri="{FF2B5EF4-FFF2-40B4-BE49-F238E27FC236}">
                  <a16:creationId xmlns:a16="http://schemas.microsoft.com/office/drawing/2014/main" id="{90134957-3CBE-1DBC-15FC-76429715517D}"/>
                </a:ext>
              </a:extLst>
            </p:cNvPr>
            <p:cNvSpPr/>
            <p:nvPr/>
          </p:nvSpPr>
          <p:spPr>
            <a:xfrm>
              <a:off x="7282325" y="3177950"/>
              <a:ext cx="19225" cy="20225"/>
            </a:xfrm>
            <a:custGeom>
              <a:avLst/>
              <a:gdLst/>
              <a:ahLst/>
              <a:cxnLst/>
              <a:rect l="l" t="t" r="r" b="b"/>
              <a:pathLst>
                <a:path w="769" h="809" extrusionOk="0">
                  <a:moveTo>
                    <a:pt x="429" y="1"/>
                  </a:moveTo>
                  <a:cubicBezTo>
                    <a:pt x="416" y="1"/>
                    <a:pt x="403" y="2"/>
                    <a:pt x="391" y="5"/>
                  </a:cubicBezTo>
                  <a:cubicBezTo>
                    <a:pt x="355" y="5"/>
                    <a:pt x="320" y="5"/>
                    <a:pt x="284" y="17"/>
                  </a:cubicBezTo>
                  <a:cubicBezTo>
                    <a:pt x="225" y="29"/>
                    <a:pt x="166" y="64"/>
                    <a:pt x="119" y="112"/>
                  </a:cubicBezTo>
                  <a:cubicBezTo>
                    <a:pt x="95" y="135"/>
                    <a:pt x="84" y="159"/>
                    <a:pt x="60" y="182"/>
                  </a:cubicBezTo>
                  <a:cubicBezTo>
                    <a:pt x="25" y="242"/>
                    <a:pt x="13" y="312"/>
                    <a:pt x="13" y="383"/>
                  </a:cubicBezTo>
                  <a:lnTo>
                    <a:pt x="13" y="431"/>
                  </a:lnTo>
                  <a:cubicBezTo>
                    <a:pt x="1" y="478"/>
                    <a:pt x="13" y="525"/>
                    <a:pt x="36" y="572"/>
                  </a:cubicBezTo>
                  <a:cubicBezTo>
                    <a:pt x="60" y="620"/>
                    <a:pt x="84" y="655"/>
                    <a:pt x="119" y="690"/>
                  </a:cubicBezTo>
                  <a:cubicBezTo>
                    <a:pt x="155" y="726"/>
                    <a:pt x="190" y="761"/>
                    <a:pt x="237" y="773"/>
                  </a:cubicBezTo>
                  <a:cubicBezTo>
                    <a:pt x="284" y="797"/>
                    <a:pt x="332" y="809"/>
                    <a:pt x="379" y="809"/>
                  </a:cubicBezTo>
                  <a:cubicBezTo>
                    <a:pt x="414" y="797"/>
                    <a:pt x="450" y="797"/>
                    <a:pt x="485" y="797"/>
                  </a:cubicBezTo>
                  <a:cubicBezTo>
                    <a:pt x="544" y="773"/>
                    <a:pt x="603" y="738"/>
                    <a:pt x="651" y="690"/>
                  </a:cubicBezTo>
                  <a:cubicBezTo>
                    <a:pt x="674" y="667"/>
                    <a:pt x="686" y="643"/>
                    <a:pt x="710" y="620"/>
                  </a:cubicBezTo>
                  <a:cubicBezTo>
                    <a:pt x="745" y="560"/>
                    <a:pt x="757" y="490"/>
                    <a:pt x="757" y="431"/>
                  </a:cubicBezTo>
                  <a:lnTo>
                    <a:pt x="757" y="371"/>
                  </a:lnTo>
                  <a:cubicBezTo>
                    <a:pt x="769" y="324"/>
                    <a:pt x="757" y="277"/>
                    <a:pt x="733" y="230"/>
                  </a:cubicBezTo>
                  <a:cubicBezTo>
                    <a:pt x="710" y="182"/>
                    <a:pt x="686" y="147"/>
                    <a:pt x="651" y="112"/>
                  </a:cubicBezTo>
                  <a:cubicBezTo>
                    <a:pt x="615" y="76"/>
                    <a:pt x="580" y="53"/>
                    <a:pt x="533" y="29"/>
                  </a:cubicBezTo>
                  <a:cubicBezTo>
                    <a:pt x="498" y="12"/>
                    <a:pt x="463" y="1"/>
                    <a:pt x="429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001;p48">
              <a:extLst>
                <a:ext uri="{FF2B5EF4-FFF2-40B4-BE49-F238E27FC236}">
                  <a16:creationId xmlns:a16="http://schemas.microsoft.com/office/drawing/2014/main" id="{E1D8AAF6-E4A4-57C4-477A-1B2D838E2C2A}"/>
                </a:ext>
              </a:extLst>
            </p:cNvPr>
            <p:cNvSpPr/>
            <p:nvPr/>
          </p:nvSpPr>
          <p:spPr>
            <a:xfrm>
              <a:off x="7190500" y="3185450"/>
              <a:ext cx="20100" cy="18925"/>
            </a:xfrm>
            <a:custGeom>
              <a:avLst/>
              <a:gdLst/>
              <a:ahLst/>
              <a:cxnLst/>
              <a:rect l="l" t="t" r="r" b="b"/>
              <a:pathLst>
                <a:path w="804" h="757" extrusionOk="0">
                  <a:moveTo>
                    <a:pt x="378" y="1"/>
                  </a:moveTo>
                  <a:cubicBezTo>
                    <a:pt x="331" y="1"/>
                    <a:pt x="284" y="1"/>
                    <a:pt x="236" y="24"/>
                  </a:cubicBezTo>
                  <a:cubicBezTo>
                    <a:pt x="189" y="48"/>
                    <a:pt x="154" y="71"/>
                    <a:pt x="118" y="107"/>
                  </a:cubicBezTo>
                  <a:cubicBezTo>
                    <a:pt x="83" y="142"/>
                    <a:pt x="47" y="178"/>
                    <a:pt x="35" y="225"/>
                  </a:cubicBezTo>
                  <a:cubicBezTo>
                    <a:pt x="12" y="272"/>
                    <a:pt x="0" y="320"/>
                    <a:pt x="0" y="379"/>
                  </a:cubicBezTo>
                  <a:cubicBezTo>
                    <a:pt x="12" y="402"/>
                    <a:pt x="12" y="438"/>
                    <a:pt x="12" y="473"/>
                  </a:cubicBezTo>
                  <a:cubicBezTo>
                    <a:pt x="35" y="532"/>
                    <a:pt x="71" y="591"/>
                    <a:pt x="118" y="638"/>
                  </a:cubicBezTo>
                  <a:cubicBezTo>
                    <a:pt x="142" y="662"/>
                    <a:pt x="165" y="674"/>
                    <a:pt x="189" y="698"/>
                  </a:cubicBezTo>
                  <a:cubicBezTo>
                    <a:pt x="248" y="733"/>
                    <a:pt x="319" y="757"/>
                    <a:pt x="378" y="757"/>
                  </a:cubicBezTo>
                  <a:lnTo>
                    <a:pt x="425" y="757"/>
                  </a:lnTo>
                  <a:cubicBezTo>
                    <a:pt x="484" y="757"/>
                    <a:pt x="532" y="745"/>
                    <a:pt x="579" y="721"/>
                  </a:cubicBezTo>
                  <a:cubicBezTo>
                    <a:pt x="626" y="698"/>
                    <a:pt x="662" y="674"/>
                    <a:pt x="697" y="638"/>
                  </a:cubicBezTo>
                  <a:cubicBezTo>
                    <a:pt x="732" y="603"/>
                    <a:pt x="756" y="568"/>
                    <a:pt x="780" y="520"/>
                  </a:cubicBezTo>
                  <a:cubicBezTo>
                    <a:pt x="803" y="473"/>
                    <a:pt x="803" y="426"/>
                    <a:pt x="803" y="379"/>
                  </a:cubicBezTo>
                  <a:cubicBezTo>
                    <a:pt x="803" y="343"/>
                    <a:pt x="803" y="308"/>
                    <a:pt x="792" y="272"/>
                  </a:cubicBezTo>
                  <a:cubicBezTo>
                    <a:pt x="780" y="213"/>
                    <a:pt x="744" y="154"/>
                    <a:pt x="697" y="107"/>
                  </a:cubicBezTo>
                  <a:cubicBezTo>
                    <a:pt x="673" y="83"/>
                    <a:pt x="650" y="71"/>
                    <a:pt x="614" y="48"/>
                  </a:cubicBezTo>
                  <a:cubicBezTo>
                    <a:pt x="555" y="12"/>
                    <a:pt x="496" y="1"/>
                    <a:pt x="425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002;p48">
              <a:extLst>
                <a:ext uri="{FF2B5EF4-FFF2-40B4-BE49-F238E27FC236}">
                  <a16:creationId xmlns:a16="http://schemas.microsoft.com/office/drawing/2014/main" id="{C0A57013-042F-B0E9-D081-51F9564B5164}"/>
                </a:ext>
              </a:extLst>
            </p:cNvPr>
            <p:cNvSpPr/>
            <p:nvPr/>
          </p:nvSpPr>
          <p:spPr>
            <a:xfrm>
              <a:off x="7241275" y="3215275"/>
              <a:ext cx="24250" cy="18925"/>
            </a:xfrm>
            <a:custGeom>
              <a:avLst/>
              <a:gdLst/>
              <a:ahLst/>
              <a:cxnLst/>
              <a:rect l="l" t="t" r="r" b="b"/>
              <a:pathLst>
                <a:path w="970" h="757" extrusionOk="0">
                  <a:moveTo>
                    <a:pt x="485" y="1"/>
                  </a:moveTo>
                  <a:cubicBezTo>
                    <a:pt x="1" y="1"/>
                    <a:pt x="1" y="757"/>
                    <a:pt x="485" y="757"/>
                  </a:cubicBezTo>
                  <a:cubicBezTo>
                    <a:pt x="970" y="757"/>
                    <a:pt x="970" y="1"/>
                    <a:pt x="485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003;p48">
              <a:extLst>
                <a:ext uri="{FF2B5EF4-FFF2-40B4-BE49-F238E27FC236}">
                  <a16:creationId xmlns:a16="http://schemas.microsoft.com/office/drawing/2014/main" id="{DC416A1C-D1B5-8A85-B1BA-27038332E84F}"/>
                </a:ext>
              </a:extLst>
            </p:cNvPr>
            <p:cNvSpPr/>
            <p:nvPr/>
          </p:nvSpPr>
          <p:spPr>
            <a:xfrm>
              <a:off x="7282625" y="3249825"/>
              <a:ext cx="20125" cy="20225"/>
            </a:xfrm>
            <a:custGeom>
              <a:avLst/>
              <a:gdLst/>
              <a:ahLst/>
              <a:cxnLst/>
              <a:rect l="l" t="t" r="r" b="b"/>
              <a:pathLst>
                <a:path w="805" h="809" extrusionOk="0">
                  <a:moveTo>
                    <a:pt x="367" y="1"/>
                  </a:moveTo>
                  <a:cubicBezTo>
                    <a:pt x="320" y="1"/>
                    <a:pt x="272" y="13"/>
                    <a:pt x="225" y="36"/>
                  </a:cubicBezTo>
                  <a:cubicBezTo>
                    <a:pt x="178" y="48"/>
                    <a:pt x="143" y="84"/>
                    <a:pt x="107" y="119"/>
                  </a:cubicBezTo>
                  <a:cubicBezTo>
                    <a:pt x="83" y="143"/>
                    <a:pt x="72" y="166"/>
                    <a:pt x="48" y="190"/>
                  </a:cubicBezTo>
                  <a:cubicBezTo>
                    <a:pt x="13" y="249"/>
                    <a:pt x="1" y="308"/>
                    <a:pt x="1" y="379"/>
                  </a:cubicBezTo>
                  <a:cubicBezTo>
                    <a:pt x="1" y="414"/>
                    <a:pt x="1" y="450"/>
                    <a:pt x="13" y="485"/>
                  </a:cubicBezTo>
                  <a:cubicBezTo>
                    <a:pt x="24" y="544"/>
                    <a:pt x="60" y="603"/>
                    <a:pt x="107" y="651"/>
                  </a:cubicBezTo>
                  <a:lnTo>
                    <a:pt x="154" y="698"/>
                  </a:lnTo>
                  <a:cubicBezTo>
                    <a:pt x="190" y="733"/>
                    <a:pt x="225" y="757"/>
                    <a:pt x="272" y="781"/>
                  </a:cubicBezTo>
                  <a:cubicBezTo>
                    <a:pt x="307" y="798"/>
                    <a:pt x="342" y="809"/>
                    <a:pt x="381" y="809"/>
                  </a:cubicBezTo>
                  <a:cubicBezTo>
                    <a:pt x="395" y="809"/>
                    <a:pt x="410" y="807"/>
                    <a:pt x="426" y="804"/>
                  </a:cubicBezTo>
                  <a:cubicBezTo>
                    <a:pt x="439" y="807"/>
                    <a:pt x="451" y="809"/>
                    <a:pt x="464" y="809"/>
                  </a:cubicBezTo>
                  <a:cubicBezTo>
                    <a:pt x="499" y="809"/>
                    <a:pt x="533" y="798"/>
                    <a:pt x="568" y="781"/>
                  </a:cubicBezTo>
                  <a:cubicBezTo>
                    <a:pt x="615" y="757"/>
                    <a:pt x="651" y="733"/>
                    <a:pt x="686" y="698"/>
                  </a:cubicBezTo>
                  <a:cubicBezTo>
                    <a:pt x="710" y="674"/>
                    <a:pt x="733" y="651"/>
                    <a:pt x="745" y="627"/>
                  </a:cubicBezTo>
                  <a:cubicBezTo>
                    <a:pt x="780" y="568"/>
                    <a:pt x="804" y="497"/>
                    <a:pt x="804" y="426"/>
                  </a:cubicBezTo>
                  <a:cubicBezTo>
                    <a:pt x="792" y="403"/>
                    <a:pt x="792" y="367"/>
                    <a:pt x="780" y="332"/>
                  </a:cubicBezTo>
                  <a:cubicBezTo>
                    <a:pt x="769" y="273"/>
                    <a:pt x="733" y="214"/>
                    <a:pt x="686" y="166"/>
                  </a:cubicBezTo>
                  <a:lnTo>
                    <a:pt x="639" y="119"/>
                  </a:lnTo>
                  <a:cubicBezTo>
                    <a:pt x="603" y="84"/>
                    <a:pt x="568" y="48"/>
                    <a:pt x="521" y="36"/>
                  </a:cubicBezTo>
                  <a:cubicBezTo>
                    <a:pt x="473" y="13"/>
                    <a:pt x="426" y="1"/>
                    <a:pt x="367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04;p48">
              <a:extLst>
                <a:ext uri="{FF2B5EF4-FFF2-40B4-BE49-F238E27FC236}">
                  <a16:creationId xmlns:a16="http://schemas.microsoft.com/office/drawing/2014/main" id="{6FDEB11A-8BD6-3437-C39F-574A54AB47B0}"/>
                </a:ext>
              </a:extLst>
            </p:cNvPr>
            <p:cNvSpPr/>
            <p:nvPr/>
          </p:nvSpPr>
          <p:spPr>
            <a:xfrm>
              <a:off x="7195225" y="3249825"/>
              <a:ext cx="24525" cy="18925"/>
            </a:xfrm>
            <a:custGeom>
              <a:avLst/>
              <a:gdLst/>
              <a:ahLst/>
              <a:cxnLst/>
              <a:rect l="l" t="t" r="r" b="b"/>
              <a:pathLst>
                <a:path w="981" h="757" extrusionOk="0">
                  <a:moveTo>
                    <a:pt x="496" y="1"/>
                  </a:moveTo>
                  <a:cubicBezTo>
                    <a:pt x="12" y="13"/>
                    <a:pt x="0" y="757"/>
                    <a:pt x="496" y="757"/>
                  </a:cubicBezTo>
                  <a:cubicBezTo>
                    <a:pt x="981" y="757"/>
                    <a:pt x="981" y="1"/>
                    <a:pt x="496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05;p48">
              <a:extLst>
                <a:ext uri="{FF2B5EF4-FFF2-40B4-BE49-F238E27FC236}">
                  <a16:creationId xmlns:a16="http://schemas.microsoft.com/office/drawing/2014/main" id="{58A01024-6ED8-43E7-6DCC-ADED097F24DA}"/>
                </a:ext>
              </a:extLst>
            </p:cNvPr>
            <p:cNvSpPr/>
            <p:nvPr/>
          </p:nvSpPr>
          <p:spPr>
            <a:xfrm>
              <a:off x="7245125" y="3279675"/>
              <a:ext cx="24250" cy="18925"/>
            </a:xfrm>
            <a:custGeom>
              <a:avLst/>
              <a:gdLst/>
              <a:ahLst/>
              <a:cxnLst/>
              <a:rect l="l" t="t" r="r" b="b"/>
              <a:pathLst>
                <a:path w="970" h="757" extrusionOk="0">
                  <a:moveTo>
                    <a:pt x="485" y="0"/>
                  </a:moveTo>
                  <a:cubicBezTo>
                    <a:pt x="0" y="0"/>
                    <a:pt x="0" y="756"/>
                    <a:pt x="485" y="756"/>
                  </a:cubicBezTo>
                  <a:cubicBezTo>
                    <a:pt x="969" y="756"/>
                    <a:pt x="969" y="0"/>
                    <a:pt x="485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06;p48">
              <a:extLst>
                <a:ext uri="{FF2B5EF4-FFF2-40B4-BE49-F238E27FC236}">
                  <a16:creationId xmlns:a16="http://schemas.microsoft.com/office/drawing/2014/main" id="{90108C25-1E5F-24DC-35B3-CC78548A965E}"/>
                </a:ext>
              </a:extLst>
            </p:cNvPr>
            <p:cNvSpPr/>
            <p:nvPr/>
          </p:nvSpPr>
          <p:spPr>
            <a:xfrm>
              <a:off x="7189000" y="3304775"/>
              <a:ext cx="24550" cy="18625"/>
            </a:xfrm>
            <a:custGeom>
              <a:avLst/>
              <a:gdLst/>
              <a:ahLst/>
              <a:cxnLst/>
              <a:rect l="l" t="t" r="r" b="b"/>
              <a:pathLst>
                <a:path w="982" h="745" extrusionOk="0">
                  <a:moveTo>
                    <a:pt x="497" y="0"/>
                  </a:moveTo>
                  <a:cubicBezTo>
                    <a:pt x="13" y="0"/>
                    <a:pt x="1" y="744"/>
                    <a:pt x="497" y="744"/>
                  </a:cubicBezTo>
                  <a:cubicBezTo>
                    <a:pt x="981" y="744"/>
                    <a:pt x="981" y="0"/>
                    <a:pt x="497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07;p48">
              <a:extLst>
                <a:ext uri="{FF2B5EF4-FFF2-40B4-BE49-F238E27FC236}">
                  <a16:creationId xmlns:a16="http://schemas.microsoft.com/office/drawing/2014/main" id="{BBEBCB19-E6B8-CE56-9E6E-30FE71283A7D}"/>
                </a:ext>
              </a:extLst>
            </p:cNvPr>
            <p:cNvSpPr/>
            <p:nvPr/>
          </p:nvSpPr>
          <p:spPr>
            <a:xfrm>
              <a:off x="7281150" y="3313325"/>
              <a:ext cx="20100" cy="20100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379" y="1"/>
                  </a:moveTo>
                  <a:cubicBezTo>
                    <a:pt x="331" y="1"/>
                    <a:pt x="284" y="13"/>
                    <a:pt x="237" y="36"/>
                  </a:cubicBezTo>
                  <a:cubicBezTo>
                    <a:pt x="190" y="48"/>
                    <a:pt x="154" y="72"/>
                    <a:pt x="119" y="107"/>
                  </a:cubicBezTo>
                  <a:cubicBezTo>
                    <a:pt x="95" y="131"/>
                    <a:pt x="72" y="154"/>
                    <a:pt x="60" y="190"/>
                  </a:cubicBezTo>
                  <a:cubicBezTo>
                    <a:pt x="24" y="249"/>
                    <a:pt x="1" y="308"/>
                    <a:pt x="1" y="379"/>
                  </a:cubicBezTo>
                  <a:cubicBezTo>
                    <a:pt x="13" y="414"/>
                    <a:pt x="13" y="438"/>
                    <a:pt x="13" y="473"/>
                  </a:cubicBezTo>
                  <a:cubicBezTo>
                    <a:pt x="36" y="544"/>
                    <a:pt x="72" y="591"/>
                    <a:pt x="119" y="639"/>
                  </a:cubicBezTo>
                  <a:lnTo>
                    <a:pt x="166" y="698"/>
                  </a:lnTo>
                  <a:cubicBezTo>
                    <a:pt x="202" y="733"/>
                    <a:pt x="237" y="757"/>
                    <a:pt x="284" y="769"/>
                  </a:cubicBezTo>
                  <a:cubicBezTo>
                    <a:pt x="331" y="792"/>
                    <a:pt x="379" y="804"/>
                    <a:pt x="426" y="804"/>
                  </a:cubicBezTo>
                  <a:cubicBezTo>
                    <a:pt x="485" y="804"/>
                    <a:pt x="532" y="792"/>
                    <a:pt x="580" y="769"/>
                  </a:cubicBezTo>
                  <a:cubicBezTo>
                    <a:pt x="627" y="757"/>
                    <a:pt x="662" y="733"/>
                    <a:pt x="698" y="698"/>
                  </a:cubicBezTo>
                  <a:cubicBezTo>
                    <a:pt x="710" y="674"/>
                    <a:pt x="733" y="639"/>
                    <a:pt x="757" y="615"/>
                  </a:cubicBezTo>
                  <a:cubicBezTo>
                    <a:pt x="792" y="556"/>
                    <a:pt x="804" y="497"/>
                    <a:pt x="804" y="426"/>
                  </a:cubicBezTo>
                  <a:cubicBezTo>
                    <a:pt x="804" y="391"/>
                    <a:pt x="792" y="355"/>
                    <a:pt x="792" y="331"/>
                  </a:cubicBezTo>
                  <a:cubicBezTo>
                    <a:pt x="780" y="261"/>
                    <a:pt x="745" y="202"/>
                    <a:pt x="698" y="154"/>
                  </a:cubicBezTo>
                  <a:lnTo>
                    <a:pt x="650" y="107"/>
                  </a:lnTo>
                  <a:cubicBezTo>
                    <a:pt x="615" y="72"/>
                    <a:pt x="568" y="48"/>
                    <a:pt x="520" y="36"/>
                  </a:cubicBezTo>
                  <a:cubicBezTo>
                    <a:pt x="485" y="13"/>
                    <a:pt x="426" y="1"/>
                    <a:pt x="379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3926;p81">
            <a:extLst>
              <a:ext uri="{FF2B5EF4-FFF2-40B4-BE49-F238E27FC236}">
                <a16:creationId xmlns:a16="http://schemas.microsoft.com/office/drawing/2014/main" id="{A545CE85-D684-155E-A234-2338BE32C66F}"/>
              </a:ext>
            </a:extLst>
          </p:cNvPr>
          <p:cNvSpPr/>
          <p:nvPr/>
        </p:nvSpPr>
        <p:spPr>
          <a:xfrm>
            <a:off x="2492297" y="1114546"/>
            <a:ext cx="1260000" cy="474372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EF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A17A74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3" name="Google Shape;3927;p81">
            <a:extLst>
              <a:ext uri="{FF2B5EF4-FFF2-40B4-BE49-F238E27FC236}">
                <a16:creationId xmlns:a16="http://schemas.microsoft.com/office/drawing/2014/main" id="{1C6B83F3-5008-3546-F38B-50AD7E9F597E}"/>
              </a:ext>
            </a:extLst>
          </p:cNvPr>
          <p:cNvSpPr/>
          <p:nvPr/>
        </p:nvSpPr>
        <p:spPr>
          <a:xfrm>
            <a:off x="1151995" y="1120052"/>
            <a:ext cx="1260000" cy="474372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CC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A17A74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" name="Google Shape;3928;p81">
            <a:extLst>
              <a:ext uri="{FF2B5EF4-FFF2-40B4-BE49-F238E27FC236}">
                <a16:creationId xmlns:a16="http://schemas.microsoft.com/office/drawing/2014/main" id="{891B3B94-CC91-D4A7-E296-5431C256A8B9}"/>
              </a:ext>
            </a:extLst>
          </p:cNvPr>
          <p:cNvSpPr/>
          <p:nvPr/>
        </p:nvSpPr>
        <p:spPr>
          <a:xfrm>
            <a:off x="5183196" y="1119135"/>
            <a:ext cx="1260000" cy="474372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EF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A17A74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" name="Google Shape;3929;p81">
            <a:extLst>
              <a:ext uri="{FF2B5EF4-FFF2-40B4-BE49-F238E27FC236}">
                <a16:creationId xmlns:a16="http://schemas.microsoft.com/office/drawing/2014/main" id="{AF58C895-C665-A9F3-21A0-F1C82CFC50F3}"/>
              </a:ext>
            </a:extLst>
          </p:cNvPr>
          <p:cNvSpPr/>
          <p:nvPr/>
        </p:nvSpPr>
        <p:spPr>
          <a:xfrm>
            <a:off x="3849331" y="1120052"/>
            <a:ext cx="1260000" cy="474372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CC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A17A74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6" name="Google Shape;3930;p81">
            <a:extLst>
              <a:ext uri="{FF2B5EF4-FFF2-40B4-BE49-F238E27FC236}">
                <a16:creationId xmlns:a16="http://schemas.microsoft.com/office/drawing/2014/main" id="{457E8849-7529-504F-6064-C477EE92126E}"/>
              </a:ext>
            </a:extLst>
          </p:cNvPr>
          <p:cNvSpPr/>
          <p:nvPr/>
        </p:nvSpPr>
        <p:spPr>
          <a:xfrm>
            <a:off x="7844369" y="1120052"/>
            <a:ext cx="1260000" cy="474372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FEF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A17A74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" name="Google Shape;3931;p81">
            <a:extLst>
              <a:ext uri="{FF2B5EF4-FFF2-40B4-BE49-F238E27FC236}">
                <a16:creationId xmlns:a16="http://schemas.microsoft.com/office/drawing/2014/main" id="{91693E51-034B-BBE2-13A8-307A2771FFDF}"/>
              </a:ext>
            </a:extLst>
          </p:cNvPr>
          <p:cNvSpPr/>
          <p:nvPr/>
        </p:nvSpPr>
        <p:spPr>
          <a:xfrm>
            <a:off x="6520217" y="1119135"/>
            <a:ext cx="1260000" cy="474372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CC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A17A74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" name="Google Shape;3932;p81">
            <a:extLst>
              <a:ext uri="{FF2B5EF4-FFF2-40B4-BE49-F238E27FC236}">
                <a16:creationId xmlns:a16="http://schemas.microsoft.com/office/drawing/2014/main" id="{D12D4A4C-D608-9796-3674-5181E0DC57D0}"/>
              </a:ext>
            </a:extLst>
          </p:cNvPr>
          <p:cNvSpPr/>
          <p:nvPr/>
        </p:nvSpPr>
        <p:spPr>
          <a:xfrm>
            <a:off x="9144183" y="1120052"/>
            <a:ext cx="1260000" cy="474372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rgbClr val="CCE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A17A74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3" name="Google Shape;3937;p81">
            <a:extLst>
              <a:ext uri="{FF2B5EF4-FFF2-40B4-BE49-F238E27FC236}">
                <a16:creationId xmlns:a16="http://schemas.microsoft.com/office/drawing/2014/main" id="{160F19D8-C847-EF9A-3215-7FE54AA7A7CC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3070175" y="224211"/>
            <a:ext cx="4661248" cy="7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938;p81">
            <a:extLst>
              <a:ext uri="{FF2B5EF4-FFF2-40B4-BE49-F238E27FC236}">
                <a16:creationId xmlns:a16="http://schemas.microsoft.com/office/drawing/2014/main" id="{7EA6DD67-7534-ED3E-BBF0-F437AB55DF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5081" t="2803" r="6398" b="1149"/>
          <a:stretch/>
        </p:blipFill>
        <p:spPr>
          <a:xfrm>
            <a:off x="9118782" y="1661556"/>
            <a:ext cx="1370295" cy="3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940;p81">
            <a:extLst>
              <a:ext uri="{FF2B5EF4-FFF2-40B4-BE49-F238E27FC236}">
                <a16:creationId xmlns:a16="http://schemas.microsoft.com/office/drawing/2014/main" id="{F1F4FEE2-3A01-77A4-3E93-CE9652D2CB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4083" t="1426" r="5122" b="1718"/>
          <a:stretch/>
        </p:blipFill>
        <p:spPr>
          <a:xfrm rot="10800000" flipH="1">
            <a:off x="192709" y="1675740"/>
            <a:ext cx="947911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3933;p81">
            <a:extLst>
              <a:ext uri="{FF2B5EF4-FFF2-40B4-BE49-F238E27FC236}">
                <a16:creationId xmlns:a16="http://schemas.microsoft.com/office/drawing/2014/main" id="{8032940D-768C-5FEF-3157-03AA3136480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rcRect l="3195" t="2251" r="5644" b="1700"/>
          <a:stretch/>
        </p:blipFill>
        <p:spPr>
          <a:xfrm rot="10800000">
            <a:off x="3788924" y="1671517"/>
            <a:ext cx="1345551" cy="3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933;p81">
            <a:extLst>
              <a:ext uri="{FF2B5EF4-FFF2-40B4-BE49-F238E27FC236}">
                <a16:creationId xmlns:a16="http://schemas.microsoft.com/office/drawing/2014/main" id="{B267A460-71F2-2104-0560-FF86A77DF8F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rcRect l="3195" t="2251" r="5644" b="1700"/>
          <a:stretch/>
        </p:blipFill>
        <p:spPr>
          <a:xfrm rot="10800000">
            <a:off x="1117982" y="1677023"/>
            <a:ext cx="1345551" cy="3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933;p81">
            <a:extLst>
              <a:ext uri="{FF2B5EF4-FFF2-40B4-BE49-F238E27FC236}">
                <a16:creationId xmlns:a16="http://schemas.microsoft.com/office/drawing/2014/main" id="{864B8F13-ACCA-228D-2AD6-C7AE91A7E3D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rcRect l="3195" t="2251" r="5644" b="1700"/>
          <a:stretch/>
        </p:blipFill>
        <p:spPr>
          <a:xfrm rot="10800000">
            <a:off x="6462220" y="1671079"/>
            <a:ext cx="1345551" cy="3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934;p81">
            <a:extLst>
              <a:ext uri="{FF2B5EF4-FFF2-40B4-BE49-F238E27FC236}">
                <a16:creationId xmlns:a16="http://schemas.microsoft.com/office/drawing/2014/main" id="{E3206660-D667-B331-ADD6-E945F4D899C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3775" r="4725" b="1976"/>
          <a:stretch/>
        </p:blipFill>
        <p:spPr>
          <a:xfrm rot="10800000">
            <a:off x="2429249" y="1677569"/>
            <a:ext cx="1368000" cy="37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934;p81">
            <a:extLst>
              <a:ext uri="{FF2B5EF4-FFF2-40B4-BE49-F238E27FC236}">
                <a16:creationId xmlns:a16="http://schemas.microsoft.com/office/drawing/2014/main" id="{0C67B721-7B2B-0F22-EB0D-D9144334C4E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3775" r="4725" b="1976"/>
          <a:stretch/>
        </p:blipFill>
        <p:spPr>
          <a:xfrm rot="10800000">
            <a:off x="5115122" y="1669511"/>
            <a:ext cx="1368000" cy="37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934;p81">
            <a:extLst>
              <a:ext uri="{FF2B5EF4-FFF2-40B4-BE49-F238E27FC236}">
                <a16:creationId xmlns:a16="http://schemas.microsoft.com/office/drawing/2014/main" id="{59410D48-58C4-4BA6-1FA1-17F486ED3B1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3775" r="4725" b="1976"/>
          <a:stretch/>
        </p:blipFill>
        <p:spPr>
          <a:xfrm rot="10800000">
            <a:off x="7771750" y="1677569"/>
            <a:ext cx="136800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B44C46CF-A06A-436F-3D41-2D51DE9B49F1}"/>
              </a:ext>
            </a:extLst>
          </p:cNvPr>
          <p:cNvSpPr txBox="1"/>
          <p:nvPr/>
        </p:nvSpPr>
        <p:spPr>
          <a:xfrm>
            <a:off x="8634900" y="811888"/>
            <a:ext cx="193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dirty="0">
                <a:solidFill>
                  <a:srgbClr val="00B050"/>
                </a:solidFill>
                <a:latin typeface=" Love Is Awesome" pitchFamily="2" charset="0"/>
                <a:ea typeface="Mulish"/>
                <a:cs typeface="Mulish"/>
                <a:sym typeface="Mulish"/>
              </a:rPr>
              <a:t>L</a:t>
            </a:r>
            <a:r>
              <a:rPr lang="fr-CH" sz="1200" dirty="0">
                <a:solidFill>
                  <a:srgbClr val="00B050"/>
                </a:solidFill>
                <a:latin typeface="Patrick Hand" panose="00000500000000000000" pitchFamily="2" charset="0"/>
                <a:ea typeface="Mulish"/>
                <a:cs typeface="Mulish"/>
                <a:sym typeface="Mulish"/>
              </a:rPr>
              <a:t>égumes </a:t>
            </a:r>
            <a:r>
              <a:rPr lang="fr-CH" sz="1200" dirty="0">
                <a:solidFill>
                  <a:srgbClr val="FFC000"/>
                </a:solidFill>
                <a:latin typeface=" Love Is Awesome" pitchFamily="2" charset="0"/>
                <a:ea typeface="Mulish"/>
                <a:cs typeface="Mulish"/>
                <a:sym typeface="Mulish"/>
              </a:rPr>
              <a:t>F</a:t>
            </a:r>
            <a:r>
              <a:rPr lang="fr-CH" sz="1200" dirty="0">
                <a:solidFill>
                  <a:srgbClr val="FFC000"/>
                </a:solidFill>
                <a:latin typeface="Patrick Hand" panose="00000500000000000000" pitchFamily="2" charset="0"/>
                <a:ea typeface="Mulish"/>
                <a:cs typeface="Mulish"/>
                <a:sym typeface="Mulish"/>
              </a:rPr>
              <a:t>éculents </a:t>
            </a:r>
            <a:r>
              <a:rPr lang="fr-CH" sz="1200" dirty="0">
                <a:solidFill>
                  <a:srgbClr val="FF0000"/>
                </a:solidFill>
                <a:latin typeface=" Love Is Awesome" pitchFamily="2" charset="0"/>
                <a:ea typeface="Mulish"/>
                <a:cs typeface="Mulish"/>
                <a:sym typeface="Mulish"/>
              </a:rPr>
              <a:t>p</a:t>
            </a:r>
            <a:r>
              <a:rPr lang="fr-CH" sz="1200" dirty="0">
                <a:solidFill>
                  <a:srgbClr val="FF0000"/>
                </a:solidFill>
                <a:latin typeface="Patrick Hand" panose="00000500000000000000" pitchFamily="2" charset="0"/>
                <a:ea typeface="Mulish"/>
                <a:cs typeface="Mulish"/>
                <a:sym typeface="Mulish"/>
              </a:rPr>
              <a:t>rotéines</a:t>
            </a:r>
          </a:p>
        </p:txBody>
      </p:sp>
      <p:pic>
        <p:nvPicPr>
          <p:cNvPr id="51" name="Google Shape;4050;p83">
            <a:extLst>
              <a:ext uri="{FF2B5EF4-FFF2-40B4-BE49-F238E27FC236}">
                <a16:creationId xmlns:a16="http://schemas.microsoft.com/office/drawing/2014/main" id="{632510AC-C7FE-ABCD-A3DE-038BCB44ABDE}"/>
              </a:ext>
            </a:extLst>
          </p:cNvPr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2461708">
            <a:off x="7497436" y="364466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050;p83">
            <a:extLst>
              <a:ext uri="{FF2B5EF4-FFF2-40B4-BE49-F238E27FC236}">
                <a16:creationId xmlns:a16="http://schemas.microsoft.com/office/drawing/2014/main" id="{A2F47865-7824-5AE7-CAB1-4AD901703448}"/>
              </a:ext>
            </a:extLst>
          </p:cNvPr>
          <p:cNvPicPr preferRelativeResize="0"/>
          <p:nvPr/>
        </p:nvPicPr>
        <p:blipFill rotWithShape="1">
          <a:blip r:embed="rId8">
            <a:alphaModFix amt="9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6404" t="19815" r="13488" b="20554"/>
          <a:stretch/>
        </p:blipFill>
        <p:spPr>
          <a:xfrm rot="19696376">
            <a:off x="3178022" y="724081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4052;p83">
            <a:extLst>
              <a:ext uri="{FF2B5EF4-FFF2-40B4-BE49-F238E27FC236}">
                <a16:creationId xmlns:a16="http://schemas.microsoft.com/office/drawing/2014/main" id="{15D0CBB4-7DDC-D7FD-B635-D9E84542929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 l="6356" t="2983" r="2842" b="1687"/>
          <a:stretch/>
        </p:blipFill>
        <p:spPr>
          <a:xfrm>
            <a:off x="29196" y="5145149"/>
            <a:ext cx="408568" cy="412411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55" name="Google Shape;4249;p88">
            <a:extLst>
              <a:ext uri="{FF2B5EF4-FFF2-40B4-BE49-F238E27FC236}">
                <a16:creationId xmlns:a16="http://schemas.microsoft.com/office/drawing/2014/main" id="{26A56806-D057-7204-1A14-B329B52D7C6F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742" r="1992" b="27638"/>
          <a:stretch/>
        </p:blipFill>
        <p:spPr>
          <a:xfrm>
            <a:off x="335052" y="5441556"/>
            <a:ext cx="1978428" cy="1989644"/>
          </a:xfrm>
          <a:custGeom>
            <a:avLst/>
            <a:gdLst>
              <a:gd name="connsiteX0" fmla="*/ 0 w 1978428"/>
              <a:gd name="connsiteY0" fmla="*/ 0 h 1989644"/>
              <a:gd name="connsiteX1" fmla="*/ 514391 w 1978428"/>
              <a:gd name="connsiteY1" fmla="*/ 0 h 1989644"/>
              <a:gd name="connsiteX2" fmla="*/ 1048567 w 1978428"/>
              <a:gd name="connsiteY2" fmla="*/ 0 h 1989644"/>
              <a:gd name="connsiteX3" fmla="*/ 1978428 w 1978428"/>
              <a:gd name="connsiteY3" fmla="*/ 0 h 1989644"/>
              <a:gd name="connsiteX4" fmla="*/ 1978428 w 1978428"/>
              <a:gd name="connsiteY4" fmla="*/ 497411 h 1989644"/>
              <a:gd name="connsiteX5" fmla="*/ 1978428 w 1978428"/>
              <a:gd name="connsiteY5" fmla="*/ 935133 h 1989644"/>
              <a:gd name="connsiteX6" fmla="*/ 1978428 w 1978428"/>
              <a:gd name="connsiteY6" fmla="*/ 1392751 h 1989644"/>
              <a:gd name="connsiteX7" fmla="*/ 1978428 w 1978428"/>
              <a:gd name="connsiteY7" fmla="*/ 1989644 h 1989644"/>
              <a:gd name="connsiteX8" fmla="*/ 1503605 w 1978428"/>
              <a:gd name="connsiteY8" fmla="*/ 1989644 h 1989644"/>
              <a:gd name="connsiteX9" fmla="*/ 989214 w 1978428"/>
              <a:gd name="connsiteY9" fmla="*/ 1989644 h 1989644"/>
              <a:gd name="connsiteX10" fmla="*/ 553960 w 1978428"/>
              <a:gd name="connsiteY10" fmla="*/ 1989644 h 1989644"/>
              <a:gd name="connsiteX11" fmla="*/ 0 w 1978428"/>
              <a:gd name="connsiteY11" fmla="*/ 1989644 h 1989644"/>
              <a:gd name="connsiteX12" fmla="*/ 0 w 1978428"/>
              <a:gd name="connsiteY12" fmla="*/ 1492233 h 1989644"/>
              <a:gd name="connsiteX13" fmla="*/ 0 w 1978428"/>
              <a:gd name="connsiteY13" fmla="*/ 974926 h 1989644"/>
              <a:gd name="connsiteX14" fmla="*/ 0 w 1978428"/>
              <a:gd name="connsiteY14" fmla="*/ 517307 h 1989644"/>
              <a:gd name="connsiteX15" fmla="*/ 0 w 1978428"/>
              <a:gd name="connsiteY15" fmla="*/ 0 h 198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8428" h="1989644" extrusionOk="0">
                <a:moveTo>
                  <a:pt x="0" y="0"/>
                </a:moveTo>
                <a:cubicBezTo>
                  <a:pt x="122710" y="-60943"/>
                  <a:pt x="373935" y="28881"/>
                  <a:pt x="514391" y="0"/>
                </a:cubicBezTo>
                <a:cubicBezTo>
                  <a:pt x="654847" y="-28881"/>
                  <a:pt x="868075" y="16403"/>
                  <a:pt x="1048567" y="0"/>
                </a:cubicBezTo>
                <a:cubicBezTo>
                  <a:pt x="1229059" y="-16403"/>
                  <a:pt x="1744808" y="26074"/>
                  <a:pt x="1978428" y="0"/>
                </a:cubicBezTo>
                <a:cubicBezTo>
                  <a:pt x="1982704" y="125847"/>
                  <a:pt x="1972137" y="311487"/>
                  <a:pt x="1978428" y="497411"/>
                </a:cubicBezTo>
                <a:cubicBezTo>
                  <a:pt x="1984719" y="683335"/>
                  <a:pt x="1977746" y="755228"/>
                  <a:pt x="1978428" y="935133"/>
                </a:cubicBezTo>
                <a:cubicBezTo>
                  <a:pt x="1979110" y="1115038"/>
                  <a:pt x="1950610" y="1221485"/>
                  <a:pt x="1978428" y="1392751"/>
                </a:cubicBezTo>
                <a:cubicBezTo>
                  <a:pt x="2006246" y="1564017"/>
                  <a:pt x="1944748" y="1794802"/>
                  <a:pt x="1978428" y="1989644"/>
                </a:cubicBezTo>
                <a:cubicBezTo>
                  <a:pt x="1780531" y="1996708"/>
                  <a:pt x="1626688" y="1942003"/>
                  <a:pt x="1503605" y="1989644"/>
                </a:cubicBezTo>
                <a:cubicBezTo>
                  <a:pt x="1380522" y="2037285"/>
                  <a:pt x="1234029" y="1981539"/>
                  <a:pt x="989214" y="1989644"/>
                </a:cubicBezTo>
                <a:cubicBezTo>
                  <a:pt x="744399" y="1997749"/>
                  <a:pt x="770330" y="1962434"/>
                  <a:pt x="553960" y="1989644"/>
                </a:cubicBezTo>
                <a:cubicBezTo>
                  <a:pt x="337590" y="2016854"/>
                  <a:pt x="120330" y="1985493"/>
                  <a:pt x="0" y="1989644"/>
                </a:cubicBezTo>
                <a:cubicBezTo>
                  <a:pt x="-5712" y="1841239"/>
                  <a:pt x="22275" y="1665241"/>
                  <a:pt x="0" y="1492233"/>
                </a:cubicBezTo>
                <a:cubicBezTo>
                  <a:pt x="-22275" y="1319225"/>
                  <a:pt x="30346" y="1154102"/>
                  <a:pt x="0" y="974926"/>
                </a:cubicBezTo>
                <a:cubicBezTo>
                  <a:pt x="-30346" y="795750"/>
                  <a:pt x="25970" y="640489"/>
                  <a:pt x="0" y="517307"/>
                </a:cubicBezTo>
                <a:cubicBezTo>
                  <a:pt x="-25970" y="394125"/>
                  <a:pt x="8022" y="156314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866610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9" name="Google Shape;3943;p81">
            <a:extLst>
              <a:ext uri="{FF2B5EF4-FFF2-40B4-BE49-F238E27FC236}">
                <a16:creationId xmlns:a16="http://schemas.microsoft.com/office/drawing/2014/main" id="{D7986A28-B2E7-1616-DF14-32E9CE8D91E4}"/>
              </a:ext>
            </a:extLst>
          </p:cNvPr>
          <p:cNvSpPr txBox="1">
            <a:spLocks/>
          </p:cNvSpPr>
          <p:nvPr/>
        </p:nvSpPr>
        <p:spPr>
          <a:xfrm>
            <a:off x="3394779" y="360401"/>
            <a:ext cx="3951061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7A74"/>
              </a:buClr>
              <a:buSzPts val="3400"/>
              <a:buFont typeface="Patrick Hand"/>
              <a:buNone/>
              <a:tabLst/>
              <a:defRPr/>
            </a:pPr>
            <a:r>
              <a:rPr kumimoji="0" lang="fr-CH" sz="3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rick Hand"/>
                <a:sym typeface="Patrick Hand"/>
              </a:rPr>
              <a:t>Repas de ma semaine</a:t>
            </a:r>
          </a:p>
        </p:txBody>
      </p:sp>
      <p:grpSp>
        <p:nvGrpSpPr>
          <p:cNvPr id="118" name="Google Shape;989;p48">
            <a:extLst>
              <a:ext uri="{FF2B5EF4-FFF2-40B4-BE49-F238E27FC236}">
                <a16:creationId xmlns:a16="http://schemas.microsoft.com/office/drawing/2014/main" id="{C5E6C59E-7532-F098-F7EE-44EA277FCE3F}"/>
              </a:ext>
            </a:extLst>
          </p:cNvPr>
          <p:cNvGrpSpPr/>
          <p:nvPr/>
        </p:nvGrpSpPr>
        <p:grpSpPr>
          <a:xfrm rot="-1702487">
            <a:off x="2861398" y="257286"/>
            <a:ext cx="777225" cy="325077"/>
            <a:chOff x="5785707" y="3907225"/>
            <a:chExt cx="1051426" cy="343704"/>
          </a:xfrm>
        </p:grpSpPr>
        <p:sp>
          <p:nvSpPr>
            <p:cNvPr id="119" name="Google Shape;990;p48">
              <a:extLst>
                <a:ext uri="{FF2B5EF4-FFF2-40B4-BE49-F238E27FC236}">
                  <a16:creationId xmlns:a16="http://schemas.microsoft.com/office/drawing/2014/main" id="{7D536FBB-8823-8FCE-8E08-F6B757EDE400}"/>
                </a:ext>
              </a:extLst>
            </p:cNvPr>
            <p:cNvSpPr/>
            <p:nvPr/>
          </p:nvSpPr>
          <p:spPr>
            <a:xfrm rot="-142846">
              <a:off x="5791173" y="3936668"/>
              <a:ext cx="1040495" cy="284808"/>
            </a:xfrm>
            <a:custGeom>
              <a:avLst/>
              <a:gdLst/>
              <a:ahLst/>
              <a:cxnLst/>
              <a:rect l="l" t="t" r="r" b="b"/>
              <a:pathLst>
                <a:path w="19210" h="4843" extrusionOk="0">
                  <a:moveTo>
                    <a:pt x="18817" y="0"/>
                  </a:moveTo>
                  <a:cubicBezTo>
                    <a:pt x="16764" y="0"/>
                    <a:pt x="5729" y="94"/>
                    <a:pt x="627" y="169"/>
                  </a:cubicBezTo>
                  <a:cubicBezTo>
                    <a:pt x="946" y="972"/>
                    <a:pt x="1962" y="1858"/>
                    <a:pt x="2399" y="2614"/>
                  </a:cubicBezTo>
                  <a:cubicBezTo>
                    <a:pt x="1572" y="3252"/>
                    <a:pt x="769" y="3937"/>
                    <a:pt x="1" y="4646"/>
                  </a:cubicBezTo>
                  <a:cubicBezTo>
                    <a:pt x="1259" y="4791"/>
                    <a:pt x="3514" y="4843"/>
                    <a:pt x="6059" y="4843"/>
                  </a:cubicBezTo>
                  <a:cubicBezTo>
                    <a:pt x="11181" y="4843"/>
                    <a:pt x="17481" y="4634"/>
                    <a:pt x="19209" y="4563"/>
                  </a:cubicBezTo>
                  <a:cubicBezTo>
                    <a:pt x="18382" y="3914"/>
                    <a:pt x="17626" y="2732"/>
                    <a:pt x="16988" y="1894"/>
                  </a:cubicBezTo>
                  <a:lnTo>
                    <a:pt x="19150" y="3"/>
                  </a:lnTo>
                  <a:cubicBezTo>
                    <a:pt x="19153" y="1"/>
                    <a:pt x="19036" y="0"/>
                    <a:pt x="18817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91;p48">
              <a:extLst>
                <a:ext uri="{FF2B5EF4-FFF2-40B4-BE49-F238E27FC236}">
                  <a16:creationId xmlns:a16="http://schemas.microsoft.com/office/drawing/2014/main" id="{B8DEA5C4-DEDD-F827-4B44-FDD42E2B8A2B}"/>
                </a:ext>
              </a:extLst>
            </p:cNvPr>
            <p:cNvSpPr/>
            <p:nvPr/>
          </p:nvSpPr>
          <p:spPr>
            <a:xfrm>
              <a:off x="5791175" y="3907225"/>
              <a:ext cx="1040506" cy="343704"/>
            </a:xfrm>
            <a:custGeom>
              <a:avLst/>
              <a:gdLst/>
              <a:ahLst/>
              <a:cxnLst/>
              <a:rect l="l" t="t" r="r" b="b"/>
              <a:pathLst>
                <a:path w="13539" h="3381" extrusionOk="0">
                  <a:moveTo>
                    <a:pt x="12325" y="257"/>
                  </a:moveTo>
                  <a:cubicBezTo>
                    <a:pt x="12587" y="257"/>
                    <a:pt x="12849" y="258"/>
                    <a:pt x="13113" y="262"/>
                  </a:cubicBezTo>
                  <a:cubicBezTo>
                    <a:pt x="12770" y="439"/>
                    <a:pt x="12428" y="581"/>
                    <a:pt x="12062" y="687"/>
                  </a:cubicBezTo>
                  <a:cubicBezTo>
                    <a:pt x="12003" y="699"/>
                    <a:pt x="12003" y="782"/>
                    <a:pt x="12050" y="817"/>
                  </a:cubicBezTo>
                  <a:cubicBezTo>
                    <a:pt x="12239" y="959"/>
                    <a:pt x="12428" y="1089"/>
                    <a:pt x="12617" y="1219"/>
                  </a:cubicBezTo>
                  <a:cubicBezTo>
                    <a:pt x="12404" y="1231"/>
                    <a:pt x="12203" y="1231"/>
                    <a:pt x="12003" y="1242"/>
                  </a:cubicBezTo>
                  <a:cubicBezTo>
                    <a:pt x="11908" y="1242"/>
                    <a:pt x="11884" y="1349"/>
                    <a:pt x="11955" y="1396"/>
                  </a:cubicBezTo>
                  <a:cubicBezTo>
                    <a:pt x="12192" y="1561"/>
                    <a:pt x="12463" y="1715"/>
                    <a:pt x="12676" y="1892"/>
                  </a:cubicBezTo>
                  <a:cubicBezTo>
                    <a:pt x="12900" y="2105"/>
                    <a:pt x="12912" y="2140"/>
                    <a:pt x="12652" y="2223"/>
                  </a:cubicBezTo>
                  <a:lnTo>
                    <a:pt x="12322" y="2329"/>
                  </a:lnTo>
                  <a:cubicBezTo>
                    <a:pt x="11790" y="1644"/>
                    <a:pt x="11270" y="959"/>
                    <a:pt x="10762" y="262"/>
                  </a:cubicBezTo>
                  <a:cubicBezTo>
                    <a:pt x="11282" y="262"/>
                    <a:pt x="11802" y="257"/>
                    <a:pt x="12325" y="257"/>
                  </a:cubicBezTo>
                  <a:close/>
                  <a:moveTo>
                    <a:pt x="8766" y="286"/>
                  </a:moveTo>
                  <a:cubicBezTo>
                    <a:pt x="9486" y="1183"/>
                    <a:pt x="10172" y="2093"/>
                    <a:pt x="10869" y="3003"/>
                  </a:cubicBezTo>
                  <a:lnTo>
                    <a:pt x="9274" y="3003"/>
                  </a:lnTo>
                  <a:cubicBezTo>
                    <a:pt x="9321" y="2979"/>
                    <a:pt x="9345" y="2920"/>
                    <a:pt x="9309" y="2873"/>
                  </a:cubicBezTo>
                  <a:cubicBezTo>
                    <a:pt x="8553" y="2022"/>
                    <a:pt x="7797" y="1160"/>
                    <a:pt x="7029" y="321"/>
                  </a:cubicBezTo>
                  <a:cubicBezTo>
                    <a:pt x="7608" y="309"/>
                    <a:pt x="8187" y="297"/>
                    <a:pt x="8766" y="286"/>
                  </a:cubicBezTo>
                  <a:close/>
                  <a:moveTo>
                    <a:pt x="6887" y="321"/>
                  </a:moveTo>
                  <a:cubicBezTo>
                    <a:pt x="7644" y="1219"/>
                    <a:pt x="8423" y="2105"/>
                    <a:pt x="9191" y="2991"/>
                  </a:cubicBezTo>
                  <a:cubicBezTo>
                    <a:pt x="9191" y="2991"/>
                    <a:pt x="9203" y="3003"/>
                    <a:pt x="9203" y="3003"/>
                  </a:cubicBezTo>
                  <a:cubicBezTo>
                    <a:pt x="8683" y="3003"/>
                    <a:pt x="8151" y="3003"/>
                    <a:pt x="7620" y="3014"/>
                  </a:cubicBezTo>
                  <a:cubicBezTo>
                    <a:pt x="7620" y="3014"/>
                    <a:pt x="7620" y="3014"/>
                    <a:pt x="7620" y="3003"/>
                  </a:cubicBezTo>
                  <a:cubicBezTo>
                    <a:pt x="7266" y="2577"/>
                    <a:pt x="6911" y="2152"/>
                    <a:pt x="6545" y="1727"/>
                  </a:cubicBezTo>
                  <a:cubicBezTo>
                    <a:pt x="6214" y="1325"/>
                    <a:pt x="5671" y="864"/>
                    <a:pt x="5434" y="356"/>
                  </a:cubicBezTo>
                  <a:cubicBezTo>
                    <a:pt x="5919" y="345"/>
                    <a:pt x="6403" y="333"/>
                    <a:pt x="6887" y="321"/>
                  </a:cubicBezTo>
                  <a:close/>
                  <a:moveTo>
                    <a:pt x="10644" y="262"/>
                  </a:moveTo>
                  <a:cubicBezTo>
                    <a:pt x="11046" y="1006"/>
                    <a:pt x="11566" y="1750"/>
                    <a:pt x="12133" y="2400"/>
                  </a:cubicBezTo>
                  <a:cubicBezTo>
                    <a:pt x="12097" y="2424"/>
                    <a:pt x="12073" y="2483"/>
                    <a:pt x="12121" y="2518"/>
                  </a:cubicBezTo>
                  <a:cubicBezTo>
                    <a:pt x="12322" y="2684"/>
                    <a:pt x="12534" y="2861"/>
                    <a:pt x="12747" y="3026"/>
                  </a:cubicBezTo>
                  <a:cubicBezTo>
                    <a:pt x="12156" y="3014"/>
                    <a:pt x="11566" y="3014"/>
                    <a:pt x="10975" y="3003"/>
                  </a:cubicBezTo>
                  <a:cubicBezTo>
                    <a:pt x="10998" y="2979"/>
                    <a:pt x="11022" y="2943"/>
                    <a:pt x="10998" y="2908"/>
                  </a:cubicBezTo>
                  <a:cubicBezTo>
                    <a:pt x="10372" y="1987"/>
                    <a:pt x="9652" y="1112"/>
                    <a:pt x="8908" y="286"/>
                  </a:cubicBezTo>
                  <a:cubicBezTo>
                    <a:pt x="9486" y="274"/>
                    <a:pt x="10065" y="274"/>
                    <a:pt x="10644" y="262"/>
                  </a:cubicBezTo>
                  <a:close/>
                  <a:moveTo>
                    <a:pt x="5316" y="368"/>
                  </a:moveTo>
                  <a:cubicBezTo>
                    <a:pt x="5458" y="793"/>
                    <a:pt x="5883" y="1160"/>
                    <a:pt x="6155" y="1502"/>
                  </a:cubicBezTo>
                  <a:cubicBezTo>
                    <a:pt x="6569" y="2010"/>
                    <a:pt x="6994" y="2518"/>
                    <a:pt x="7407" y="3014"/>
                  </a:cubicBezTo>
                  <a:cubicBezTo>
                    <a:pt x="6911" y="3026"/>
                    <a:pt x="6415" y="3026"/>
                    <a:pt x="5907" y="3038"/>
                  </a:cubicBezTo>
                  <a:cubicBezTo>
                    <a:pt x="5305" y="2117"/>
                    <a:pt x="4596" y="1231"/>
                    <a:pt x="3863" y="404"/>
                  </a:cubicBezTo>
                  <a:cubicBezTo>
                    <a:pt x="4348" y="392"/>
                    <a:pt x="4832" y="380"/>
                    <a:pt x="5316" y="368"/>
                  </a:cubicBezTo>
                  <a:close/>
                  <a:moveTo>
                    <a:pt x="3722" y="404"/>
                  </a:moveTo>
                  <a:cubicBezTo>
                    <a:pt x="4419" y="1266"/>
                    <a:pt x="5068" y="2140"/>
                    <a:pt x="5718" y="3038"/>
                  </a:cubicBezTo>
                  <a:cubicBezTo>
                    <a:pt x="4844" y="3062"/>
                    <a:pt x="3970" y="3085"/>
                    <a:pt x="3107" y="3121"/>
                  </a:cubicBezTo>
                  <a:lnTo>
                    <a:pt x="3095" y="3121"/>
                  </a:lnTo>
                  <a:cubicBezTo>
                    <a:pt x="2458" y="2223"/>
                    <a:pt x="1761" y="1372"/>
                    <a:pt x="1075" y="510"/>
                  </a:cubicBezTo>
                  <a:cubicBezTo>
                    <a:pt x="1430" y="486"/>
                    <a:pt x="1796" y="475"/>
                    <a:pt x="2150" y="463"/>
                  </a:cubicBezTo>
                  <a:cubicBezTo>
                    <a:pt x="2788" y="1325"/>
                    <a:pt x="3473" y="2164"/>
                    <a:pt x="4147" y="3003"/>
                  </a:cubicBezTo>
                  <a:cubicBezTo>
                    <a:pt x="4164" y="3022"/>
                    <a:pt x="4183" y="3031"/>
                    <a:pt x="4201" y="3031"/>
                  </a:cubicBezTo>
                  <a:cubicBezTo>
                    <a:pt x="4259" y="3031"/>
                    <a:pt x="4310" y="2947"/>
                    <a:pt x="4265" y="2884"/>
                  </a:cubicBezTo>
                  <a:cubicBezTo>
                    <a:pt x="3603" y="2069"/>
                    <a:pt x="2942" y="1254"/>
                    <a:pt x="2245" y="463"/>
                  </a:cubicBezTo>
                  <a:cubicBezTo>
                    <a:pt x="2741" y="439"/>
                    <a:pt x="3225" y="427"/>
                    <a:pt x="3722" y="404"/>
                  </a:cubicBezTo>
                  <a:close/>
                  <a:moveTo>
                    <a:pt x="957" y="510"/>
                  </a:moveTo>
                  <a:cubicBezTo>
                    <a:pt x="1595" y="1396"/>
                    <a:pt x="2245" y="2282"/>
                    <a:pt x="2930" y="3133"/>
                  </a:cubicBezTo>
                  <a:cubicBezTo>
                    <a:pt x="2635" y="3144"/>
                    <a:pt x="2351" y="3156"/>
                    <a:pt x="2056" y="3168"/>
                  </a:cubicBezTo>
                  <a:cubicBezTo>
                    <a:pt x="1855" y="2955"/>
                    <a:pt x="1642" y="2743"/>
                    <a:pt x="1430" y="2530"/>
                  </a:cubicBezTo>
                  <a:cubicBezTo>
                    <a:pt x="1465" y="2495"/>
                    <a:pt x="1501" y="2459"/>
                    <a:pt x="1536" y="2424"/>
                  </a:cubicBezTo>
                  <a:cubicBezTo>
                    <a:pt x="1595" y="2365"/>
                    <a:pt x="1548" y="2294"/>
                    <a:pt x="1477" y="2282"/>
                  </a:cubicBezTo>
                  <a:cubicBezTo>
                    <a:pt x="1217" y="2258"/>
                    <a:pt x="969" y="2211"/>
                    <a:pt x="721" y="2117"/>
                  </a:cubicBezTo>
                  <a:cubicBezTo>
                    <a:pt x="969" y="2022"/>
                    <a:pt x="1217" y="1916"/>
                    <a:pt x="1453" y="1798"/>
                  </a:cubicBezTo>
                  <a:cubicBezTo>
                    <a:pt x="1501" y="1774"/>
                    <a:pt x="1501" y="1727"/>
                    <a:pt x="1477" y="1691"/>
                  </a:cubicBezTo>
                  <a:cubicBezTo>
                    <a:pt x="1489" y="1668"/>
                    <a:pt x="1477" y="1644"/>
                    <a:pt x="1453" y="1632"/>
                  </a:cubicBezTo>
                  <a:cubicBezTo>
                    <a:pt x="1217" y="1526"/>
                    <a:pt x="981" y="1431"/>
                    <a:pt x="745" y="1349"/>
                  </a:cubicBezTo>
                  <a:cubicBezTo>
                    <a:pt x="910" y="1290"/>
                    <a:pt x="1064" y="1207"/>
                    <a:pt x="1217" y="1101"/>
                  </a:cubicBezTo>
                  <a:cubicBezTo>
                    <a:pt x="1264" y="1065"/>
                    <a:pt x="1276" y="983"/>
                    <a:pt x="1217" y="959"/>
                  </a:cubicBezTo>
                  <a:cubicBezTo>
                    <a:pt x="957" y="829"/>
                    <a:pt x="721" y="687"/>
                    <a:pt x="497" y="534"/>
                  </a:cubicBezTo>
                  <a:cubicBezTo>
                    <a:pt x="650" y="522"/>
                    <a:pt x="804" y="522"/>
                    <a:pt x="957" y="510"/>
                  </a:cubicBezTo>
                  <a:close/>
                  <a:moveTo>
                    <a:pt x="11584" y="1"/>
                  </a:moveTo>
                  <a:cubicBezTo>
                    <a:pt x="10613" y="1"/>
                    <a:pt x="9642" y="11"/>
                    <a:pt x="8671" y="26"/>
                  </a:cubicBezTo>
                  <a:cubicBezTo>
                    <a:pt x="8661" y="16"/>
                    <a:pt x="8653" y="12"/>
                    <a:pt x="8646" y="12"/>
                  </a:cubicBezTo>
                  <a:cubicBezTo>
                    <a:pt x="8636" y="12"/>
                    <a:pt x="8626" y="19"/>
                    <a:pt x="8612" y="26"/>
                  </a:cubicBezTo>
                  <a:cubicBezTo>
                    <a:pt x="6049" y="61"/>
                    <a:pt x="3485" y="167"/>
                    <a:pt x="934" y="333"/>
                  </a:cubicBezTo>
                  <a:cubicBezTo>
                    <a:pt x="934" y="333"/>
                    <a:pt x="934" y="321"/>
                    <a:pt x="922" y="321"/>
                  </a:cubicBezTo>
                  <a:cubicBezTo>
                    <a:pt x="913" y="313"/>
                    <a:pt x="904" y="309"/>
                    <a:pt x="894" y="309"/>
                  </a:cubicBezTo>
                  <a:cubicBezTo>
                    <a:pt x="876" y="309"/>
                    <a:pt x="859" y="322"/>
                    <a:pt x="851" y="345"/>
                  </a:cubicBezTo>
                  <a:cubicBezTo>
                    <a:pt x="603" y="356"/>
                    <a:pt x="343" y="368"/>
                    <a:pt x="95" y="392"/>
                  </a:cubicBezTo>
                  <a:cubicBezTo>
                    <a:pt x="0" y="404"/>
                    <a:pt x="0" y="545"/>
                    <a:pt x="95" y="545"/>
                  </a:cubicBezTo>
                  <a:lnTo>
                    <a:pt x="213" y="545"/>
                  </a:lnTo>
                  <a:cubicBezTo>
                    <a:pt x="461" y="734"/>
                    <a:pt x="733" y="888"/>
                    <a:pt x="1005" y="1042"/>
                  </a:cubicBezTo>
                  <a:cubicBezTo>
                    <a:pt x="839" y="1148"/>
                    <a:pt x="650" y="1219"/>
                    <a:pt x="449" y="1254"/>
                  </a:cubicBezTo>
                  <a:cubicBezTo>
                    <a:pt x="355" y="1266"/>
                    <a:pt x="378" y="1396"/>
                    <a:pt x="449" y="1420"/>
                  </a:cubicBezTo>
                  <a:cubicBezTo>
                    <a:pt x="721" y="1514"/>
                    <a:pt x="993" y="1620"/>
                    <a:pt x="1276" y="1703"/>
                  </a:cubicBezTo>
                  <a:cubicBezTo>
                    <a:pt x="993" y="1821"/>
                    <a:pt x="733" y="1939"/>
                    <a:pt x="461" y="2058"/>
                  </a:cubicBezTo>
                  <a:cubicBezTo>
                    <a:pt x="390" y="2093"/>
                    <a:pt x="426" y="2187"/>
                    <a:pt x="473" y="2211"/>
                  </a:cubicBezTo>
                  <a:cubicBezTo>
                    <a:pt x="745" y="2317"/>
                    <a:pt x="1016" y="2388"/>
                    <a:pt x="1300" y="2424"/>
                  </a:cubicBezTo>
                  <a:cubicBezTo>
                    <a:pt x="1064" y="2660"/>
                    <a:pt x="804" y="2908"/>
                    <a:pt x="615" y="3180"/>
                  </a:cubicBezTo>
                  <a:cubicBezTo>
                    <a:pt x="595" y="3209"/>
                    <a:pt x="623" y="3245"/>
                    <a:pt x="653" y="3245"/>
                  </a:cubicBezTo>
                  <a:cubicBezTo>
                    <a:pt x="660" y="3245"/>
                    <a:pt x="667" y="3243"/>
                    <a:pt x="674" y="3239"/>
                  </a:cubicBezTo>
                  <a:cubicBezTo>
                    <a:pt x="934" y="3062"/>
                    <a:pt x="1146" y="2825"/>
                    <a:pt x="1359" y="2589"/>
                  </a:cubicBezTo>
                  <a:cubicBezTo>
                    <a:pt x="1536" y="2790"/>
                    <a:pt x="1713" y="2991"/>
                    <a:pt x="1890" y="3180"/>
                  </a:cubicBezTo>
                  <a:cubicBezTo>
                    <a:pt x="1465" y="3203"/>
                    <a:pt x="1040" y="3227"/>
                    <a:pt x="603" y="3262"/>
                  </a:cubicBezTo>
                  <a:cubicBezTo>
                    <a:pt x="520" y="3262"/>
                    <a:pt x="520" y="3381"/>
                    <a:pt x="603" y="3381"/>
                  </a:cubicBezTo>
                  <a:cubicBezTo>
                    <a:pt x="4307" y="3359"/>
                    <a:pt x="8012" y="3271"/>
                    <a:pt x="11716" y="3271"/>
                  </a:cubicBezTo>
                  <a:cubicBezTo>
                    <a:pt x="12123" y="3271"/>
                    <a:pt x="12529" y="3272"/>
                    <a:pt x="12936" y="3274"/>
                  </a:cubicBezTo>
                  <a:cubicBezTo>
                    <a:pt x="13101" y="3274"/>
                    <a:pt x="13101" y="3026"/>
                    <a:pt x="12936" y="3026"/>
                  </a:cubicBezTo>
                  <a:cubicBezTo>
                    <a:pt x="12806" y="2908"/>
                    <a:pt x="12676" y="2790"/>
                    <a:pt x="12546" y="2672"/>
                  </a:cubicBezTo>
                  <a:cubicBezTo>
                    <a:pt x="12546" y="2648"/>
                    <a:pt x="12546" y="2625"/>
                    <a:pt x="12522" y="2601"/>
                  </a:cubicBezTo>
                  <a:cubicBezTo>
                    <a:pt x="12499" y="2554"/>
                    <a:pt x="12475" y="2518"/>
                    <a:pt x="12440" y="2483"/>
                  </a:cubicBezTo>
                  <a:cubicBezTo>
                    <a:pt x="12723" y="2424"/>
                    <a:pt x="13125" y="2317"/>
                    <a:pt x="13089" y="2081"/>
                  </a:cubicBezTo>
                  <a:cubicBezTo>
                    <a:pt x="13066" y="1951"/>
                    <a:pt x="12900" y="1857"/>
                    <a:pt x="12806" y="1798"/>
                  </a:cubicBezTo>
                  <a:lnTo>
                    <a:pt x="12251" y="1408"/>
                  </a:lnTo>
                  <a:cubicBezTo>
                    <a:pt x="12452" y="1396"/>
                    <a:pt x="12652" y="1396"/>
                    <a:pt x="12865" y="1384"/>
                  </a:cubicBezTo>
                  <a:cubicBezTo>
                    <a:pt x="12968" y="1384"/>
                    <a:pt x="12971" y="1218"/>
                    <a:pt x="12875" y="1218"/>
                  </a:cubicBezTo>
                  <a:cubicBezTo>
                    <a:pt x="12872" y="1218"/>
                    <a:pt x="12868" y="1218"/>
                    <a:pt x="12865" y="1219"/>
                  </a:cubicBezTo>
                  <a:lnTo>
                    <a:pt x="12818" y="1219"/>
                  </a:lnTo>
                  <a:cubicBezTo>
                    <a:pt x="12629" y="1065"/>
                    <a:pt x="12440" y="923"/>
                    <a:pt x="12251" y="782"/>
                  </a:cubicBezTo>
                  <a:cubicBezTo>
                    <a:pt x="12652" y="652"/>
                    <a:pt x="13042" y="486"/>
                    <a:pt x="13420" y="274"/>
                  </a:cubicBezTo>
                  <a:cubicBezTo>
                    <a:pt x="13432" y="262"/>
                    <a:pt x="13444" y="250"/>
                    <a:pt x="13444" y="238"/>
                  </a:cubicBezTo>
                  <a:cubicBezTo>
                    <a:pt x="13538" y="179"/>
                    <a:pt x="13515" y="14"/>
                    <a:pt x="13385" y="14"/>
                  </a:cubicBezTo>
                  <a:cubicBezTo>
                    <a:pt x="12785" y="5"/>
                    <a:pt x="12184" y="1"/>
                    <a:pt x="1158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013;p48">
            <a:extLst>
              <a:ext uri="{FF2B5EF4-FFF2-40B4-BE49-F238E27FC236}">
                <a16:creationId xmlns:a16="http://schemas.microsoft.com/office/drawing/2014/main" id="{1251F226-B9EB-A974-DF6A-42AFE6723ED8}"/>
              </a:ext>
            </a:extLst>
          </p:cNvPr>
          <p:cNvGrpSpPr>
            <a:grpSpLocks noChangeAspect="1"/>
          </p:cNvGrpSpPr>
          <p:nvPr/>
        </p:nvGrpSpPr>
        <p:grpSpPr>
          <a:xfrm>
            <a:off x="209335" y="1168611"/>
            <a:ext cx="925084" cy="378295"/>
            <a:chOff x="1492075" y="2795775"/>
            <a:chExt cx="1066625" cy="436175"/>
          </a:xfrm>
        </p:grpSpPr>
        <p:sp>
          <p:nvSpPr>
            <p:cNvPr id="138" name="Google Shape;1014;p48">
              <a:extLst>
                <a:ext uri="{FF2B5EF4-FFF2-40B4-BE49-F238E27FC236}">
                  <a16:creationId xmlns:a16="http://schemas.microsoft.com/office/drawing/2014/main" id="{0B68DE98-439D-7200-D045-183B025B37F4}"/>
                </a:ext>
              </a:extLst>
            </p:cNvPr>
            <p:cNvSpPr/>
            <p:nvPr/>
          </p:nvSpPr>
          <p:spPr>
            <a:xfrm>
              <a:off x="1492075" y="2795775"/>
              <a:ext cx="1066625" cy="436175"/>
            </a:xfrm>
            <a:custGeom>
              <a:avLst/>
              <a:gdLst/>
              <a:ahLst/>
              <a:cxnLst/>
              <a:rect l="l" t="t" r="r" b="b"/>
              <a:pathLst>
                <a:path w="42665" h="17447" extrusionOk="0">
                  <a:moveTo>
                    <a:pt x="2235" y="1"/>
                  </a:moveTo>
                  <a:cubicBezTo>
                    <a:pt x="1001" y="1"/>
                    <a:pt x="0" y="968"/>
                    <a:pt x="0" y="2202"/>
                  </a:cubicBezTo>
                  <a:lnTo>
                    <a:pt x="0" y="15211"/>
                  </a:lnTo>
                  <a:cubicBezTo>
                    <a:pt x="0" y="16446"/>
                    <a:pt x="1001" y="17446"/>
                    <a:pt x="2235" y="17446"/>
                  </a:cubicBezTo>
                  <a:lnTo>
                    <a:pt x="40429" y="17446"/>
                  </a:lnTo>
                  <a:cubicBezTo>
                    <a:pt x="41663" y="17446"/>
                    <a:pt x="42664" y="16446"/>
                    <a:pt x="42664" y="15211"/>
                  </a:cubicBezTo>
                  <a:lnTo>
                    <a:pt x="42664" y="2202"/>
                  </a:lnTo>
                  <a:cubicBezTo>
                    <a:pt x="42664" y="968"/>
                    <a:pt x="41663" y="1"/>
                    <a:pt x="40429" y="1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015;p48">
              <a:extLst>
                <a:ext uri="{FF2B5EF4-FFF2-40B4-BE49-F238E27FC236}">
                  <a16:creationId xmlns:a16="http://schemas.microsoft.com/office/drawing/2014/main" id="{E52FD9A6-39A8-A4D5-3C37-430EC1193184}"/>
                </a:ext>
              </a:extLst>
            </p:cNvPr>
            <p:cNvSpPr/>
            <p:nvPr/>
          </p:nvSpPr>
          <p:spPr>
            <a:xfrm>
              <a:off x="1714725" y="2983775"/>
              <a:ext cx="142200" cy="77575"/>
            </a:xfrm>
            <a:custGeom>
              <a:avLst/>
              <a:gdLst/>
              <a:ahLst/>
              <a:cxnLst/>
              <a:rect l="l" t="t" r="r" b="b"/>
              <a:pathLst>
                <a:path w="5688" h="3103" extrusionOk="0">
                  <a:moveTo>
                    <a:pt x="1428" y="0"/>
                  </a:moveTo>
                  <a:cubicBezTo>
                    <a:pt x="1411" y="0"/>
                    <a:pt x="1402" y="16"/>
                    <a:pt x="1402" y="53"/>
                  </a:cubicBezTo>
                  <a:cubicBezTo>
                    <a:pt x="1302" y="787"/>
                    <a:pt x="901" y="1454"/>
                    <a:pt x="268" y="1854"/>
                  </a:cubicBezTo>
                  <a:lnTo>
                    <a:pt x="201" y="1887"/>
                  </a:lnTo>
                  <a:cubicBezTo>
                    <a:pt x="1" y="2021"/>
                    <a:pt x="67" y="2054"/>
                    <a:pt x="101" y="2087"/>
                  </a:cubicBezTo>
                  <a:cubicBezTo>
                    <a:pt x="117" y="2104"/>
                    <a:pt x="142" y="2112"/>
                    <a:pt x="167" y="2112"/>
                  </a:cubicBezTo>
                  <a:cubicBezTo>
                    <a:pt x="192" y="2112"/>
                    <a:pt x="217" y="2104"/>
                    <a:pt x="234" y="2087"/>
                  </a:cubicBezTo>
                  <a:cubicBezTo>
                    <a:pt x="668" y="1787"/>
                    <a:pt x="1068" y="1454"/>
                    <a:pt x="1468" y="1087"/>
                  </a:cubicBezTo>
                  <a:cubicBezTo>
                    <a:pt x="1484" y="1079"/>
                    <a:pt x="1506" y="1075"/>
                    <a:pt x="1533" y="1075"/>
                  </a:cubicBezTo>
                  <a:cubicBezTo>
                    <a:pt x="1735" y="1075"/>
                    <a:pt x="2202" y="1281"/>
                    <a:pt x="2202" y="1487"/>
                  </a:cubicBezTo>
                  <a:cubicBezTo>
                    <a:pt x="2169" y="2488"/>
                    <a:pt x="2569" y="2988"/>
                    <a:pt x="3136" y="3088"/>
                  </a:cubicBezTo>
                  <a:cubicBezTo>
                    <a:pt x="3221" y="3098"/>
                    <a:pt x="3305" y="3103"/>
                    <a:pt x="3388" y="3103"/>
                  </a:cubicBezTo>
                  <a:cubicBezTo>
                    <a:pt x="3861" y="3103"/>
                    <a:pt x="4307" y="2948"/>
                    <a:pt x="4704" y="2721"/>
                  </a:cubicBezTo>
                  <a:cubicBezTo>
                    <a:pt x="5004" y="2554"/>
                    <a:pt x="5271" y="2388"/>
                    <a:pt x="5538" y="2154"/>
                  </a:cubicBezTo>
                  <a:cubicBezTo>
                    <a:pt x="5677" y="2062"/>
                    <a:pt x="5687" y="1921"/>
                    <a:pt x="5581" y="1921"/>
                  </a:cubicBezTo>
                  <a:cubicBezTo>
                    <a:pt x="5534" y="1921"/>
                    <a:pt x="5463" y="1949"/>
                    <a:pt x="5371" y="2021"/>
                  </a:cubicBezTo>
                  <a:cubicBezTo>
                    <a:pt x="5082" y="2194"/>
                    <a:pt x="4367" y="2693"/>
                    <a:pt x="3596" y="2693"/>
                  </a:cubicBezTo>
                  <a:cubicBezTo>
                    <a:pt x="3477" y="2693"/>
                    <a:pt x="3357" y="2681"/>
                    <a:pt x="3236" y="2655"/>
                  </a:cubicBezTo>
                  <a:cubicBezTo>
                    <a:pt x="2569" y="2454"/>
                    <a:pt x="2569" y="1387"/>
                    <a:pt x="2569" y="1287"/>
                  </a:cubicBezTo>
                  <a:cubicBezTo>
                    <a:pt x="2336" y="953"/>
                    <a:pt x="2069" y="620"/>
                    <a:pt x="1769" y="353"/>
                  </a:cubicBezTo>
                  <a:cubicBezTo>
                    <a:pt x="1639" y="197"/>
                    <a:pt x="1488" y="0"/>
                    <a:pt x="1428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016;p48">
              <a:extLst>
                <a:ext uri="{FF2B5EF4-FFF2-40B4-BE49-F238E27FC236}">
                  <a16:creationId xmlns:a16="http://schemas.microsoft.com/office/drawing/2014/main" id="{B24D1A24-337E-4417-EEA6-50B32A28A872}"/>
                </a:ext>
              </a:extLst>
            </p:cNvPr>
            <p:cNvSpPr/>
            <p:nvPr/>
          </p:nvSpPr>
          <p:spPr>
            <a:xfrm>
              <a:off x="1826800" y="2984075"/>
              <a:ext cx="128425" cy="77775"/>
            </a:xfrm>
            <a:custGeom>
              <a:avLst/>
              <a:gdLst/>
              <a:ahLst/>
              <a:cxnLst/>
              <a:rect l="l" t="t" r="r" b="b"/>
              <a:pathLst>
                <a:path w="5137" h="3111" extrusionOk="0">
                  <a:moveTo>
                    <a:pt x="2485" y="436"/>
                  </a:moveTo>
                  <a:cubicBezTo>
                    <a:pt x="2499" y="436"/>
                    <a:pt x="2512" y="438"/>
                    <a:pt x="2523" y="441"/>
                  </a:cubicBezTo>
                  <a:cubicBezTo>
                    <a:pt x="2756" y="508"/>
                    <a:pt x="2656" y="775"/>
                    <a:pt x="2289" y="1141"/>
                  </a:cubicBezTo>
                  <a:cubicBezTo>
                    <a:pt x="1956" y="1408"/>
                    <a:pt x="1555" y="1608"/>
                    <a:pt x="1122" y="1642"/>
                  </a:cubicBezTo>
                  <a:cubicBezTo>
                    <a:pt x="1249" y="1069"/>
                    <a:pt x="2195" y="436"/>
                    <a:pt x="2485" y="436"/>
                  </a:cubicBezTo>
                  <a:close/>
                  <a:moveTo>
                    <a:pt x="2568" y="1"/>
                  </a:moveTo>
                  <a:cubicBezTo>
                    <a:pt x="2201" y="1"/>
                    <a:pt x="1666" y="204"/>
                    <a:pt x="1022" y="808"/>
                  </a:cubicBezTo>
                  <a:cubicBezTo>
                    <a:pt x="0" y="1796"/>
                    <a:pt x="639" y="3110"/>
                    <a:pt x="2036" y="3110"/>
                  </a:cubicBezTo>
                  <a:cubicBezTo>
                    <a:pt x="2054" y="3110"/>
                    <a:pt x="2071" y="3110"/>
                    <a:pt x="2089" y="3110"/>
                  </a:cubicBezTo>
                  <a:cubicBezTo>
                    <a:pt x="3156" y="3110"/>
                    <a:pt x="4191" y="2743"/>
                    <a:pt x="4991" y="2009"/>
                  </a:cubicBezTo>
                  <a:cubicBezTo>
                    <a:pt x="4991" y="2009"/>
                    <a:pt x="5136" y="1805"/>
                    <a:pt x="5020" y="1805"/>
                  </a:cubicBezTo>
                  <a:cubicBezTo>
                    <a:pt x="5012" y="1805"/>
                    <a:pt x="5002" y="1806"/>
                    <a:pt x="4991" y="1809"/>
                  </a:cubicBezTo>
                  <a:cubicBezTo>
                    <a:pt x="4869" y="1870"/>
                    <a:pt x="3905" y="2800"/>
                    <a:pt x="2563" y="2800"/>
                  </a:cubicBezTo>
                  <a:cubicBezTo>
                    <a:pt x="2441" y="2800"/>
                    <a:pt x="2317" y="2793"/>
                    <a:pt x="2189" y="2776"/>
                  </a:cubicBezTo>
                  <a:cubicBezTo>
                    <a:pt x="1755" y="2776"/>
                    <a:pt x="1389" y="2509"/>
                    <a:pt x="1222" y="2075"/>
                  </a:cubicBezTo>
                  <a:cubicBezTo>
                    <a:pt x="1222" y="2075"/>
                    <a:pt x="2523" y="1508"/>
                    <a:pt x="2823" y="1141"/>
                  </a:cubicBezTo>
                  <a:cubicBezTo>
                    <a:pt x="3123" y="775"/>
                    <a:pt x="3223" y="508"/>
                    <a:pt x="3056" y="207"/>
                  </a:cubicBezTo>
                  <a:cubicBezTo>
                    <a:pt x="2977" y="88"/>
                    <a:pt x="2809" y="1"/>
                    <a:pt x="2568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017;p48">
              <a:extLst>
                <a:ext uri="{FF2B5EF4-FFF2-40B4-BE49-F238E27FC236}">
                  <a16:creationId xmlns:a16="http://schemas.microsoft.com/office/drawing/2014/main" id="{E2C379C5-EEA0-C005-8549-8A1797D4CC4D}"/>
                </a:ext>
              </a:extLst>
            </p:cNvPr>
            <p:cNvSpPr/>
            <p:nvPr/>
          </p:nvSpPr>
          <p:spPr>
            <a:xfrm>
              <a:off x="1929050" y="2907175"/>
              <a:ext cx="137375" cy="154600"/>
            </a:xfrm>
            <a:custGeom>
              <a:avLst/>
              <a:gdLst/>
              <a:ahLst/>
              <a:cxnLst/>
              <a:rect l="l" t="t" r="r" b="b"/>
              <a:pathLst>
                <a:path w="5495" h="6184" extrusionOk="0">
                  <a:moveTo>
                    <a:pt x="4322" y="494"/>
                  </a:moveTo>
                  <a:cubicBezTo>
                    <a:pt x="4354" y="494"/>
                    <a:pt x="4381" y="501"/>
                    <a:pt x="4404" y="515"/>
                  </a:cubicBezTo>
                  <a:cubicBezTo>
                    <a:pt x="4637" y="715"/>
                    <a:pt x="4570" y="1349"/>
                    <a:pt x="3503" y="2483"/>
                  </a:cubicBezTo>
                  <a:cubicBezTo>
                    <a:pt x="2521" y="3560"/>
                    <a:pt x="1509" y="4156"/>
                    <a:pt x="1352" y="4156"/>
                  </a:cubicBezTo>
                  <a:cubicBezTo>
                    <a:pt x="1344" y="4156"/>
                    <a:pt x="1338" y="4154"/>
                    <a:pt x="1335" y="4151"/>
                  </a:cubicBezTo>
                  <a:cubicBezTo>
                    <a:pt x="1335" y="4151"/>
                    <a:pt x="1301" y="3684"/>
                    <a:pt x="2102" y="2616"/>
                  </a:cubicBezTo>
                  <a:cubicBezTo>
                    <a:pt x="3109" y="1304"/>
                    <a:pt x="3977" y="494"/>
                    <a:pt x="4322" y="494"/>
                  </a:cubicBezTo>
                  <a:close/>
                  <a:moveTo>
                    <a:pt x="4532" y="1"/>
                  </a:moveTo>
                  <a:cubicBezTo>
                    <a:pt x="4312" y="1"/>
                    <a:pt x="4056" y="91"/>
                    <a:pt x="3837" y="248"/>
                  </a:cubicBezTo>
                  <a:cubicBezTo>
                    <a:pt x="2736" y="1015"/>
                    <a:pt x="1868" y="2016"/>
                    <a:pt x="1235" y="3183"/>
                  </a:cubicBezTo>
                  <a:cubicBezTo>
                    <a:pt x="768" y="3917"/>
                    <a:pt x="0" y="5752"/>
                    <a:pt x="1702" y="6119"/>
                  </a:cubicBezTo>
                  <a:cubicBezTo>
                    <a:pt x="1911" y="6164"/>
                    <a:pt x="2123" y="6184"/>
                    <a:pt x="2333" y="6184"/>
                  </a:cubicBezTo>
                  <a:cubicBezTo>
                    <a:pt x="3836" y="6184"/>
                    <a:pt x="5283" y="5172"/>
                    <a:pt x="5371" y="5085"/>
                  </a:cubicBezTo>
                  <a:cubicBezTo>
                    <a:pt x="5427" y="5047"/>
                    <a:pt x="5495" y="4956"/>
                    <a:pt x="5386" y="4956"/>
                  </a:cubicBezTo>
                  <a:cubicBezTo>
                    <a:pt x="5303" y="4956"/>
                    <a:pt x="5115" y="5010"/>
                    <a:pt x="4737" y="5185"/>
                  </a:cubicBezTo>
                  <a:cubicBezTo>
                    <a:pt x="4003" y="5585"/>
                    <a:pt x="3169" y="5785"/>
                    <a:pt x="2335" y="5785"/>
                  </a:cubicBezTo>
                  <a:cubicBezTo>
                    <a:pt x="1802" y="5685"/>
                    <a:pt x="1135" y="5218"/>
                    <a:pt x="1301" y="4684"/>
                  </a:cubicBezTo>
                  <a:cubicBezTo>
                    <a:pt x="1335" y="4584"/>
                    <a:pt x="2936" y="3417"/>
                    <a:pt x="3570" y="2750"/>
                  </a:cubicBezTo>
                  <a:cubicBezTo>
                    <a:pt x="4203" y="2116"/>
                    <a:pt x="5104" y="915"/>
                    <a:pt x="5037" y="381"/>
                  </a:cubicBezTo>
                  <a:cubicBezTo>
                    <a:pt x="4984" y="116"/>
                    <a:pt x="4781" y="1"/>
                    <a:pt x="4532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18;p48">
              <a:extLst>
                <a:ext uri="{FF2B5EF4-FFF2-40B4-BE49-F238E27FC236}">
                  <a16:creationId xmlns:a16="http://schemas.microsoft.com/office/drawing/2014/main" id="{902DA1BB-5182-2D39-AE87-9C9869E12DAB}"/>
                </a:ext>
              </a:extLst>
            </p:cNvPr>
            <p:cNvSpPr/>
            <p:nvPr/>
          </p:nvSpPr>
          <p:spPr>
            <a:xfrm>
              <a:off x="2053300" y="2985075"/>
              <a:ext cx="151800" cy="77900"/>
            </a:xfrm>
            <a:custGeom>
              <a:avLst/>
              <a:gdLst/>
              <a:ahLst/>
              <a:cxnLst/>
              <a:rect l="l" t="t" r="r" b="b"/>
              <a:pathLst>
                <a:path w="6072" h="3116" extrusionOk="0">
                  <a:moveTo>
                    <a:pt x="3170" y="1"/>
                  </a:moveTo>
                  <a:cubicBezTo>
                    <a:pt x="2869" y="34"/>
                    <a:pt x="2069" y="268"/>
                    <a:pt x="1068" y="1235"/>
                  </a:cubicBezTo>
                  <a:cubicBezTo>
                    <a:pt x="101" y="2202"/>
                    <a:pt x="1" y="2736"/>
                    <a:pt x="234" y="2936"/>
                  </a:cubicBezTo>
                  <a:cubicBezTo>
                    <a:pt x="348" y="3034"/>
                    <a:pt x="534" y="3116"/>
                    <a:pt x="798" y="3116"/>
                  </a:cubicBezTo>
                  <a:cubicBezTo>
                    <a:pt x="1076" y="3116"/>
                    <a:pt x="1441" y="3025"/>
                    <a:pt x="1902" y="2769"/>
                  </a:cubicBezTo>
                  <a:cubicBezTo>
                    <a:pt x="2269" y="2569"/>
                    <a:pt x="2636" y="2302"/>
                    <a:pt x="2936" y="2002"/>
                  </a:cubicBezTo>
                  <a:cubicBezTo>
                    <a:pt x="2969" y="2002"/>
                    <a:pt x="3270" y="2402"/>
                    <a:pt x="3570" y="2603"/>
                  </a:cubicBezTo>
                  <a:cubicBezTo>
                    <a:pt x="3778" y="2724"/>
                    <a:pt x="4022" y="2782"/>
                    <a:pt x="4264" y="2782"/>
                  </a:cubicBezTo>
                  <a:cubicBezTo>
                    <a:pt x="4488" y="2782"/>
                    <a:pt x="4712" y="2732"/>
                    <a:pt x="4904" y="2636"/>
                  </a:cubicBezTo>
                  <a:cubicBezTo>
                    <a:pt x="5338" y="2502"/>
                    <a:pt x="5705" y="2269"/>
                    <a:pt x="6005" y="1969"/>
                  </a:cubicBezTo>
                  <a:cubicBezTo>
                    <a:pt x="6038" y="1935"/>
                    <a:pt x="6072" y="1735"/>
                    <a:pt x="6005" y="1735"/>
                  </a:cubicBezTo>
                  <a:cubicBezTo>
                    <a:pt x="5940" y="1735"/>
                    <a:pt x="5107" y="2470"/>
                    <a:pt x="4415" y="2470"/>
                  </a:cubicBezTo>
                  <a:cubicBezTo>
                    <a:pt x="4400" y="2470"/>
                    <a:pt x="4385" y="2470"/>
                    <a:pt x="4370" y="2469"/>
                  </a:cubicBezTo>
                  <a:cubicBezTo>
                    <a:pt x="3670" y="2469"/>
                    <a:pt x="3336" y="1869"/>
                    <a:pt x="3436" y="1769"/>
                  </a:cubicBezTo>
                  <a:cubicBezTo>
                    <a:pt x="3537" y="1702"/>
                    <a:pt x="3937" y="1235"/>
                    <a:pt x="3903" y="1168"/>
                  </a:cubicBezTo>
                  <a:cubicBezTo>
                    <a:pt x="3844" y="1138"/>
                    <a:pt x="3626" y="1029"/>
                    <a:pt x="3532" y="1029"/>
                  </a:cubicBezTo>
                  <a:cubicBezTo>
                    <a:pt x="3520" y="1029"/>
                    <a:pt x="3510" y="1031"/>
                    <a:pt x="3503" y="1035"/>
                  </a:cubicBezTo>
                  <a:cubicBezTo>
                    <a:pt x="3470" y="1035"/>
                    <a:pt x="2969" y="1702"/>
                    <a:pt x="2736" y="1902"/>
                  </a:cubicBezTo>
                  <a:cubicBezTo>
                    <a:pt x="2402" y="2169"/>
                    <a:pt x="2035" y="2402"/>
                    <a:pt x="1635" y="2569"/>
                  </a:cubicBezTo>
                  <a:cubicBezTo>
                    <a:pt x="1410" y="2656"/>
                    <a:pt x="1221" y="2715"/>
                    <a:pt x="1077" y="2715"/>
                  </a:cubicBezTo>
                  <a:cubicBezTo>
                    <a:pt x="944" y="2715"/>
                    <a:pt x="849" y="2664"/>
                    <a:pt x="801" y="2536"/>
                  </a:cubicBezTo>
                  <a:cubicBezTo>
                    <a:pt x="668" y="2236"/>
                    <a:pt x="1435" y="1535"/>
                    <a:pt x="1669" y="1335"/>
                  </a:cubicBezTo>
                  <a:cubicBezTo>
                    <a:pt x="2002" y="1035"/>
                    <a:pt x="2402" y="768"/>
                    <a:pt x="2803" y="568"/>
                  </a:cubicBezTo>
                  <a:cubicBezTo>
                    <a:pt x="2906" y="542"/>
                    <a:pt x="3004" y="526"/>
                    <a:pt x="3094" y="526"/>
                  </a:cubicBezTo>
                  <a:cubicBezTo>
                    <a:pt x="3235" y="526"/>
                    <a:pt x="3355" y="566"/>
                    <a:pt x="3436" y="668"/>
                  </a:cubicBezTo>
                  <a:cubicBezTo>
                    <a:pt x="3470" y="735"/>
                    <a:pt x="3503" y="768"/>
                    <a:pt x="3537" y="801"/>
                  </a:cubicBezTo>
                  <a:cubicBezTo>
                    <a:pt x="3603" y="801"/>
                    <a:pt x="3903" y="501"/>
                    <a:pt x="3870" y="401"/>
                  </a:cubicBezTo>
                  <a:cubicBezTo>
                    <a:pt x="3737" y="134"/>
                    <a:pt x="3470" y="1"/>
                    <a:pt x="3170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019;p48">
              <a:extLst>
                <a:ext uri="{FF2B5EF4-FFF2-40B4-BE49-F238E27FC236}">
                  <a16:creationId xmlns:a16="http://schemas.microsoft.com/office/drawing/2014/main" id="{382D7D86-0D69-AB0A-B726-9131AD5B06FD}"/>
                </a:ext>
              </a:extLst>
            </p:cNvPr>
            <p:cNvSpPr/>
            <p:nvPr/>
          </p:nvSpPr>
          <p:spPr>
            <a:xfrm>
              <a:off x="2186375" y="2982600"/>
              <a:ext cx="164750" cy="78975"/>
            </a:xfrm>
            <a:custGeom>
              <a:avLst/>
              <a:gdLst/>
              <a:ahLst/>
              <a:cxnLst/>
              <a:rect l="l" t="t" r="r" b="b"/>
              <a:pathLst>
                <a:path w="6590" h="3159" extrusionOk="0">
                  <a:moveTo>
                    <a:pt x="5313" y="1"/>
                  </a:moveTo>
                  <a:cubicBezTo>
                    <a:pt x="5259" y="1"/>
                    <a:pt x="5147" y="38"/>
                    <a:pt x="4918" y="166"/>
                  </a:cubicBezTo>
                  <a:lnTo>
                    <a:pt x="2850" y="1301"/>
                  </a:lnTo>
                  <a:cubicBezTo>
                    <a:pt x="2783" y="700"/>
                    <a:pt x="2850" y="100"/>
                    <a:pt x="2617" y="100"/>
                  </a:cubicBezTo>
                  <a:cubicBezTo>
                    <a:pt x="2483" y="133"/>
                    <a:pt x="2250" y="133"/>
                    <a:pt x="2183" y="233"/>
                  </a:cubicBezTo>
                  <a:cubicBezTo>
                    <a:pt x="2116" y="467"/>
                    <a:pt x="2316" y="1000"/>
                    <a:pt x="2383" y="1634"/>
                  </a:cubicBezTo>
                  <a:cubicBezTo>
                    <a:pt x="1099" y="2340"/>
                    <a:pt x="1" y="3139"/>
                    <a:pt x="128" y="3139"/>
                  </a:cubicBezTo>
                  <a:cubicBezTo>
                    <a:pt x="133" y="3139"/>
                    <a:pt x="139" y="3138"/>
                    <a:pt x="148" y="3135"/>
                  </a:cubicBezTo>
                  <a:cubicBezTo>
                    <a:pt x="549" y="3068"/>
                    <a:pt x="949" y="2935"/>
                    <a:pt x="1282" y="2735"/>
                  </a:cubicBezTo>
                  <a:cubicBezTo>
                    <a:pt x="1649" y="2435"/>
                    <a:pt x="2016" y="2134"/>
                    <a:pt x="2417" y="1901"/>
                  </a:cubicBezTo>
                  <a:cubicBezTo>
                    <a:pt x="2450" y="2268"/>
                    <a:pt x="2550" y="2601"/>
                    <a:pt x="2750" y="2902"/>
                  </a:cubicBezTo>
                  <a:cubicBezTo>
                    <a:pt x="2887" y="3088"/>
                    <a:pt x="3090" y="3159"/>
                    <a:pt x="3323" y="3159"/>
                  </a:cubicBezTo>
                  <a:cubicBezTo>
                    <a:pt x="3884" y="3159"/>
                    <a:pt x="4618" y="2747"/>
                    <a:pt x="5018" y="2535"/>
                  </a:cubicBezTo>
                  <a:cubicBezTo>
                    <a:pt x="5767" y="2074"/>
                    <a:pt x="6589" y="1341"/>
                    <a:pt x="6480" y="1341"/>
                  </a:cubicBezTo>
                  <a:cubicBezTo>
                    <a:pt x="6462" y="1341"/>
                    <a:pt x="6421" y="1359"/>
                    <a:pt x="6353" y="1401"/>
                  </a:cubicBezTo>
                  <a:cubicBezTo>
                    <a:pt x="5886" y="1701"/>
                    <a:pt x="5118" y="2535"/>
                    <a:pt x="4118" y="2702"/>
                  </a:cubicBezTo>
                  <a:cubicBezTo>
                    <a:pt x="4032" y="2714"/>
                    <a:pt x="3952" y="2720"/>
                    <a:pt x="3878" y="2720"/>
                  </a:cubicBezTo>
                  <a:cubicBezTo>
                    <a:pt x="3168" y="2720"/>
                    <a:pt x="2944" y="2171"/>
                    <a:pt x="2884" y="1567"/>
                  </a:cubicBezTo>
                  <a:cubicBezTo>
                    <a:pt x="4051" y="834"/>
                    <a:pt x="5352" y="66"/>
                    <a:pt x="5352" y="66"/>
                  </a:cubicBezTo>
                  <a:cubicBezTo>
                    <a:pt x="5352" y="66"/>
                    <a:pt x="5385" y="1"/>
                    <a:pt x="5313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020;p48">
              <a:extLst>
                <a:ext uri="{FF2B5EF4-FFF2-40B4-BE49-F238E27FC236}">
                  <a16:creationId xmlns:a16="http://schemas.microsoft.com/office/drawing/2014/main" id="{0D876E40-BF1E-0445-139E-1613B264283B}"/>
                </a:ext>
              </a:extLst>
            </p:cNvPr>
            <p:cNvSpPr/>
            <p:nvPr/>
          </p:nvSpPr>
          <p:spPr>
            <a:xfrm>
              <a:off x="1573800" y="2973750"/>
              <a:ext cx="80075" cy="92650"/>
            </a:xfrm>
            <a:custGeom>
              <a:avLst/>
              <a:gdLst/>
              <a:ahLst/>
              <a:cxnLst/>
              <a:rect l="l" t="t" r="r" b="b"/>
              <a:pathLst>
                <a:path w="3203" h="3706" extrusionOk="0">
                  <a:moveTo>
                    <a:pt x="2500" y="0"/>
                  </a:moveTo>
                  <a:cubicBezTo>
                    <a:pt x="2235" y="0"/>
                    <a:pt x="1986" y="152"/>
                    <a:pt x="1868" y="387"/>
                  </a:cubicBezTo>
                  <a:cubicBezTo>
                    <a:pt x="1735" y="754"/>
                    <a:pt x="1702" y="1121"/>
                    <a:pt x="1802" y="1521"/>
                  </a:cubicBezTo>
                  <a:lnTo>
                    <a:pt x="1601" y="1688"/>
                  </a:lnTo>
                  <a:cubicBezTo>
                    <a:pt x="1341" y="1341"/>
                    <a:pt x="1006" y="995"/>
                    <a:pt x="640" y="995"/>
                  </a:cubicBezTo>
                  <a:cubicBezTo>
                    <a:pt x="583" y="995"/>
                    <a:pt x="525" y="1003"/>
                    <a:pt x="467" y="1021"/>
                  </a:cubicBezTo>
                  <a:cubicBezTo>
                    <a:pt x="167" y="1188"/>
                    <a:pt x="0" y="1554"/>
                    <a:pt x="134" y="1921"/>
                  </a:cubicBezTo>
                  <a:cubicBezTo>
                    <a:pt x="234" y="2222"/>
                    <a:pt x="434" y="2522"/>
                    <a:pt x="667" y="2755"/>
                  </a:cubicBezTo>
                  <a:cubicBezTo>
                    <a:pt x="934" y="3089"/>
                    <a:pt x="1268" y="3356"/>
                    <a:pt x="1635" y="3589"/>
                  </a:cubicBezTo>
                  <a:cubicBezTo>
                    <a:pt x="1793" y="3668"/>
                    <a:pt x="1961" y="3706"/>
                    <a:pt x="2127" y="3706"/>
                  </a:cubicBezTo>
                  <a:cubicBezTo>
                    <a:pt x="2383" y="3706"/>
                    <a:pt x="2634" y="3617"/>
                    <a:pt x="2836" y="3456"/>
                  </a:cubicBezTo>
                  <a:cubicBezTo>
                    <a:pt x="3103" y="3089"/>
                    <a:pt x="3203" y="2622"/>
                    <a:pt x="3136" y="2188"/>
                  </a:cubicBezTo>
                  <a:lnTo>
                    <a:pt x="3069" y="854"/>
                  </a:lnTo>
                  <a:cubicBezTo>
                    <a:pt x="3103" y="554"/>
                    <a:pt x="3002" y="287"/>
                    <a:pt x="2836" y="87"/>
                  </a:cubicBezTo>
                  <a:cubicBezTo>
                    <a:pt x="2727" y="27"/>
                    <a:pt x="2612" y="0"/>
                    <a:pt x="2500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021;p48">
              <a:extLst>
                <a:ext uri="{FF2B5EF4-FFF2-40B4-BE49-F238E27FC236}">
                  <a16:creationId xmlns:a16="http://schemas.microsoft.com/office/drawing/2014/main" id="{72A06690-CE84-14EA-7CAC-13B3ADF47CD6}"/>
                </a:ext>
              </a:extLst>
            </p:cNvPr>
            <p:cNvSpPr/>
            <p:nvPr/>
          </p:nvSpPr>
          <p:spPr>
            <a:xfrm>
              <a:off x="2393550" y="2971650"/>
              <a:ext cx="97600" cy="81525"/>
            </a:xfrm>
            <a:custGeom>
              <a:avLst/>
              <a:gdLst/>
              <a:ahLst/>
              <a:cxnLst/>
              <a:rect l="l" t="t" r="r" b="b"/>
              <a:pathLst>
                <a:path w="3904" h="3261" extrusionOk="0">
                  <a:moveTo>
                    <a:pt x="1408" y="0"/>
                  </a:moveTo>
                  <a:cubicBezTo>
                    <a:pt x="1006" y="0"/>
                    <a:pt x="617" y="197"/>
                    <a:pt x="401" y="538"/>
                  </a:cubicBezTo>
                  <a:cubicBezTo>
                    <a:pt x="134" y="905"/>
                    <a:pt x="34" y="1305"/>
                    <a:pt x="34" y="1739"/>
                  </a:cubicBezTo>
                  <a:cubicBezTo>
                    <a:pt x="0" y="2272"/>
                    <a:pt x="234" y="2773"/>
                    <a:pt x="634" y="3073"/>
                  </a:cubicBezTo>
                  <a:cubicBezTo>
                    <a:pt x="829" y="3206"/>
                    <a:pt x="1042" y="3261"/>
                    <a:pt x="1263" y="3261"/>
                  </a:cubicBezTo>
                  <a:cubicBezTo>
                    <a:pt x="1761" y="3261"/>
                    <a:pt x="2297" y="2983"/>
                    <a:pt x="2736" y="2706"/>
                  </a:cubicBezTo>
                  <a:cubicBezTo>
                    <a:pt x="3103" y="2506"/>
                    <a:pt x="3436" y="2239"/>
                    <a:pt x="3670" y="1872"/>
                  </a:cubicBezTo>
                  <a:cubicBezTo>
                    <a:pt x="3903" y="1505"/>
                    <a:pt x="3903" y="1038"/>
                    <a:pt x="3636" y="671"/>
                  </a:cubicBezTo>
                  <a:cubicBezTo>
                    <a:pt x="3502" y="537"/>
                    <a:pt x="3335" y="473"/>
                    <a:pt x="3170" y="473"/>
                  </a:cubicBezTo>
                  <a:cubicBezTo>
                    <a:pt x="2926" y="473"/>
                    <a:pt x="2688" y="613"/>
                    <a:pt x="2569" y="871"/>
                  </a:cubicBezTo>
                  <a:lnTo>
                    <a:pt x="2269" y="905"/>
                  </a:lnTo>
                  <a:cubicBezTo>
                    <a:pt x="2269" y="471"/>
                    <a:pt x="1935" y="71"/>
                    <a:pt x="1501" y="4"/>
                  </a:cubicBezTo>
                  <a:cubicBezTo>
                    <a:pt x="1470" y="2"/>
                    <a:pt x="1439" y="0"/>
                    <a:pt x="1408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211;p51">
            <a:extLst>
              <a:ext uri="{FF2B5EF4-FFF2-40B4-BE49-F238E27FC236}">
                <a16:creationId xmlns:a16="http://schemas.microsoft.com/office/drawing/2014/main" id="{04A6D5CA-84F8-B8B2-D785-E87944ADD987}"/>
              </a:ext>
            </a:extLst>
          </p:cNvPr>
          <p:cNvGrpSpPr>
            <a:grpSpLocks noChangeAspect="1"/>
          </p:cNvGrpSpPr>
          <p:nvPr/>
        </p:nvGrpSpPr>
        <p:grpSpPr>
          <a:xfrm>
            <a:off x="180812" y="7933"/>
            <a:ext cx="156723" cy="1127687"/>
            <a:chOff x="5621700" y="480825"/>
            <a:chExt cx="589025" cy="4238275"/>
          </a:xfrm>
        </p:grpSpPr>
        <p:sp>
          <p:nvSpPr>
            <p:cNvPr id="147" name="Google Shape;1212;p51">
              <a:extLst>
                <a:ext uri="{FF2B5EF4-FFF2-40B4-BE49-F238E27FC236}">
                  <a16:creationId xmlns:a16="http://schemas.microsoft.com/office/drawing/2014/main" id="{BEEA810E-78B2-BA05-B9B2-8A515F780FCF}"/>
                </a:ext>
              </a:extLst>
            </p:cNvPr>
            <p:cNvSpPr/>
            <p:nvPr/>
          </p:nvSpPr>
          <p:spPr>
            <a:xfrm>
              <a:off x="5621700" y="480825"/>
              <a:ext cx="589025" cy="4238275"/>
            </a:xfrm>
            <a:custGeom>
              <a:avLst/>
              <a:gdLst/>
              <a:ahLst/>
              <a:cxnLst/>
              <a:rect l="l" t="t" r="r" b="b"/>
              <a:pathLst>
                <a:path w="23561" h="169531" extrusionOk="0">
                  <a:moveTo>
                    <a:pt x="10447" y="26269"/>
                  </a:moveTo>
                  <a:cubicBezTo>
                    <a:pt x="10985" y="26269"/>
                    <a:pt x="11519" y="26330"/>
                    <a:pt x="12095" y="26364"/>
                  </a:cubicBezTo>
                  <a:cubicBezTo>
                    <a:pt x="13162" y="27745"/>
                    <a:pt x="13267" y="28666"/>
                    <a:pt x="12450" y="29754"/>
                  </a:cubicBezTo>
                  <a:cubicBezTo>
                    <a:pt x="11966" y="30400"/>
                    <a:pt x="11295" y="30746"/>
                    <a:pt x="10563" y="30746"/>
                  </a:cubicBezTo>
                  <a:cubicBezTo>
                    <a:pt x="10345" y="30746"/>
                    <a:pt x="10123" y="30716"/>
                    <a:pt x="9898" y="30654"/>
                  </a:cubicBezTo>
                  <a:cubicBezTo>
                    <a:pt x="9019" y="30403"/>
                    <a:pt x="8475" y="29817"/>
                    <a:pt x="8559" y="28896"/>
                  </a:cubicBezTo>
                  <a:cubicBezTo>
                    <a:pt x="8621" y="28185"/>
                    <a:pt x="8873" y="27452"/>
                    <a:pt x="9165" y="26783"/>
                  </a:cubicBezTo>
                  <a:cubicBezTo>
                    <a:pt x="9270" y="26532"/>
                    <a:pt x="9751" y="26302"/>
                    <a:pt x="10065" y="26281"/>
                  </a:cubicBezTo>
                  <a:cubicBezTo>
                    <a:pt x="10193" y="26273"/>
                    <a:pt x="10320" y="26269"/>
                    <a:pt x="10447" y="26269"/>
                  </a:cubicBezTo>
                  <a:close/>
                  <a:moveTo>
                    <a:pt x="10682" y="37829"/>
                  </a:moveTo>
                  <a:cubicBezTo>
                    <a:pt x="10713" y="37829"/>
                    <a:pt x="10745" y="37830"/>
                    <a:pt x="10777" y="37830"/>
                  </a:cubicBezTo>
                  <a:cubicBezTo>
                    <a:pt x="12220" y="37851"/>
                    <a:pt x="13036" y="38730"/>
                    <a:pt x="13078" y="40111"/>
                  </a:cubicBezTo>
                  <a:cubicBezTo>
                    <a:pt x="13120" y="41701"/>
                    <a:pt x="11823" y="42329"/>
                    <a:pt x="10526" y="42329"/>
                  </a:cubicBezTo>
                  <a:cubicBezTo>
                    <a:pt x="9249" y="42308"/>
                    <a:pt x="8266" y="41492"/>
                    <a:pt x="8266" y="40488"/>
                  </a:cubicBezTo>
                  <a:cubicBezTo>
                    <a:pt x="8245" y="38827"/>
                    <a:pt x="9149" y="37829"/>
                    <a:pt x="10682" y="37829"/>
                  </a:cubicBezTo>
                  <a:close/>
                  <a:moveTo>
                    <a:pt x="17963" y="46826"/>
                  </a:moveTo>
                  <a:cubicBezTo>
                    <a:pt x="18245" y="46826"/>
                    <a:pt x="18527" y="46875"/>
                    <a:pt x="18749" y="46974"/>
                  </a:cubicBezTo>
                  <a:cubicBezTo>
                    <a:pt x="19523" y="47288"/>
                    <a:pt x="19732" y="48104"/>
                    <a:pt x="19083" y="48606"/>
                  </a:cubicBezTo>
                  <a:cubicBezTo>
                    <a:pt x="18581" y="49004"/>
                    <a:pt x="17891" y="49171"/>
                    <a:pt x="17263" y="49464"/>
                  </a:cubicBezTo>
                  <a:cubicBezTo>
                    <a:pt x="16384" y="48669"/>
                    <a:pt x="16447" y="47957"/>
                    <a:pt x="16824" y="47267"/>
                  </a:cubicBezTo>
                  <a:cubicBezTo>
                    <a:pt x="16983" y="46975"/>
                    <a:pt x="17472" y="46826"/>
                    <a:pt x="17963" y="46826"/>
                  </a:cubicBezTo>
                  <a:close/>
                  <a:moveTo>
                    <a:pt x="4918" y="47183"/>
                  </a:moveTo>
                  <a:lnTo>
                    <a:pt x="4918" y="47183"/>
                  </a:lnTo>
                  <a:cubicBezTo>
                    <a:pt x="5922" y="48376"/>
                    <a:pt x="5880" y="48815"/>
                    <a:pt x="4772" y="49338"/>
                  </a:cubicBezTo>
                  <a:cubicBezTo>
                    <a:pt x="4437" y="49485"/>
                    <a:pt x="4081" y="49590"/>
                    <a:pt x="3767" y="49715"/>
                  </a:cubicBezTo>
                  <a:cubicBezTo>
                    <a:pt x="2658" y="48753"/>
                    <a:pt x="2658" y="48481"/>
                    <a:pt x="3704" y="47832"/>
                  </a:cubicBezTo>
                  <a:cubicBezTo>
                    <a:pt x="4060" y="47602"/>
                    <a:pt x="4458" y="47434"/>
                    <a:pt x="4918" y="47183"/>
                  </a:cubicBezTo>
                  <a:close/>
                  <a:moveTo>
                    <a:pt x="20840" y="52966"/>
                  </a:moveTo>
                  <a:cubicBezTo>
                    <a:pt x="21380" y="52966"/>
                    <a:pt x="21847" y="53218"/>
                    <a:pt x="22285" y="53670"/>
                  </a:cubicBezTo>
                  <a:cubicBezTo>
                    <a:pt x="21675" y="54611"/>
                    <a:pt x="21158" y="55031"/>
                    <a:pt x="20362" y="55031"/>
                  </a:cubicBezTo>
                  <a:cubicBezTo>
                    <a:pt x="19955" y="55031"/>
                    <a:pt x="19476" y="54921"/>
                    <a:pt x="18874" y="54716"/>
                  </a:cubicBezTo>
                  <a:cubicBezTo>
                    <a:pt x="18749" y="53753"/>
                    <a:pt x="19293" y="53439"/>
                    <a:pt x="20004" y="53147"/>
                  </a:cubicBezTo>
                  <a:cubicBezTo>
                    <a:pt x="20303" y="53024"/>
                    <a:pt x="20580" y="52966"/>
                    <a:pt x="20840" y="52966"/>
                  </a:cubicBezTo>
                  <a:close/>
                  <a:moveTo>
                    <a:pt x="4854" y="53371"/>
                  </a:moveTo>
                  <a:cubicBezTo>
                    <a:pt x="4976" y="53371"/>
                    <a:pt x="5094" y="53392"/>
                    <a:pt x="5169" y="53439"/>
                  </a:cubicBezTo>
                  <a:cubicBezTo>
                    <a:pt x="5357" y="53544"/>
                    <a:pt x="5504" y="53900"/>
                    <a:pt x="5462" y="54088"/>
                  </a:cubicBezTo>
                  <a:cubicBezTo>
                    <a:pt x="5357" y="54695"/>
                    <a:pt x="5336" y="55448"/>
                    <a:pt x="4562" y="55595"/>
                  </a:cubicBezTo>
                  <a:cubicBezTo>
                    <a:pt x="4433" y="55624"/>
                    <a:pt x="4306" y="55640"/>
                    <a:pt x="4183" y="55640"/>
                  </a:cubicBezTo>
                  <a:cubicBezTo>
                    <a:pt x="3687" y="55640"/>
                    <a:pt x="3261" y="55382"/>
                    <a:pt x="3077" y="54695"/>
                  </a:cubicBezTo>
                  <a:cubicBezTo>
                    <a:pt x="3516" y="54297"/>
                    <a:pt x="3956" y="53837"/>
                    <a:pt x="4458" y="53460"/>
                  </a:cubicBezTo>
                  <a:cubicBezTo>
                    <a:pt x="4550" y="53403"/>
                    <a:pt x="4705" y="53371"/>
                    <a:pt x="4854" y="53371"/>
                  </a:cubicBezTo>
                  <a:close/>
                  <a:moveTo>
                    <a:pt x="11655" y="63483"/>
                  </a:moveTo>
                  <a:cubicBezTo>
                    <a:pt x="12471" y="64383"/>
                    <a:pt x="12618" y="65512"/>
                    <a:pt x="12053" y="66161"/>
                  </a:cubicBezTo>
                  <a:cubicBezTo>
                    <a:pt x="11741" y="66500"/>
                    <a:pt x="11270" y="66690"/>
                    <a:pt x="10824" y="66690"/>
                  </a:cubicBezTo>
                  <a:cubicBezTo>
                    <a:pt x="10582" y="66690"/>
                    <a:pt x="10347" y="66634"/>
                    <a:pt x="10149" y="66517"/>
                  </a:cubicBezTo>
                  <a:cubicBezTo>
                    <a:pt x="9333" y="66035"/>
                    <a:pt x="9249" y="65408"/>
                    <a:pt x="9856" y="64006"/>
                  </a:cubicBezTo>
                  <a:cubicBezTo>
                    <a:pt x="10463" y="63818"/>
                    <a:pt x="11070" y="63650"/>
                    <a:pt x="11655" y="63483"/>
                  </a:cubicBezTo>
                  <a:close/>
                  <a:moveTo>
                    <a:pt x="16028" y="73568"/>
                  </a:moveTo>
                  <a:cubicBezTo>
                    <a:pt x="16949" y="74363"/>
                    <a:pt x="16531" y="75409"/>
                    <a:pt x="16698" y="76100"/>
                  </a:cubicBezTo>
                  <a:cubicBezTo>
                    <a:pt x="15784" y="77539"/>
                    <a:pt x="14526" y="77743"/>
                    <a:pt x="13239" y="77743"/>
                  </a:cubicBezTo>
                  <a:cubicBezTo>
                    <a:pt x="12730" y="77743"/>
                    <a:pt x="12217" y="77711"/>
                    <a:pt x="11718" y="77711"/>
                  </a:cubicBezTo>
                  <a:cubicBezTo>
                    <a:pt x="11624" y="77713"/>
                    <a:pt x="11529" y="77714"/>
                    <a:pt x="11432" y="77714"/>
                  </a:cubicBezTo>
                  <a:cubicBezTo>
                    <a:pt x="10484" y="77714"/>
                    <a:pt x="9467" y="77578"/>
                    <a:pt x="8726" y="76476"/>
                  </a:cubicBezTo>
                  <a:cubicBezTo>
                    <a:pt x="8768" y="75849"/>
                    <a:pt x="8810" y="75012"/>
                    <a:pt x="8873" y="74133"/>
                  </a:cubicBezTo>
                  <a:cubicBezTo>
                    <a:pt x="9875" y="73716"/>
                    <a:pt x="10864" y="73618"/>
                    <a:pt x="11840" y="73618"/>
                  </a:cubicBezTo>
                  <a:cubicBezTo>
                    <a:pt x="12721" y="73618"/>
                    <a:pt x="13591" y="73698"/>
                    <a:pt x="14450" y="73698"/>
                  </a:cubicBezTo>
                  <a:cubicBezTo>
                    <a:pt x="14981" y="73698"/>
                    <a:pt x="15507" y="73668"/>
                    <a:pt x="16028" y="73568"/>
                  </a:cubicBezTo>
                  <a:close/>
                  <a:moveTo>
                    <a:pt x="17033" y="78506"/>
                  </a:moveTo>
                  <a:lnTo>
                    <a:pt x="17033" y="78506"/>
                  </a:lnTo>
                  <a:cubicBezTo>
                    <a:pt x="16824" y="78945"/>
                    <a:pt x="16698" y="79238"/>
                    <a:pt x="16531" y="79489"/>
                  </a:cubicBezTo>
                  <a:cubicBezTo>
                    <a:pt x="16447" y="79594"/>
                    <a:pt x="16259" y="79678"/>
                    <a:pt x="16112" y="79678"/>
                  </a:cubicBezTo>
                  <a:cubicBezTo>
                    <a:pt x="13894" y="79887"/>
                    <a:pt x="11676" y="80138"/>
                    <a:pt x="9479" y="80243"/>
                  </a:cubicBezTo>
                  <a:cubicBezTo>
                    <a:pt x="9453" y="80244"/>
                    <a:pt x="9427" y="80245"/>
                    <a:pt x="9402" y="80245"/>
                  </a:cubicBezTo>
                  <a:cubicBezTo>
                    <a:pt x="8718" y="80245"/>
                    <a:pt x="8342" y="79705"/>
                    <a:pt x="8705" y="78757"/>
                  </a:cubicBezTo>
                  <a:lnTo>
                    <a:pt x="8705" y="78757"/>
                  </a:lnTo>
                  <a:cubicBezTo>
                    <a:pt x="9640" y="78955"/>
                    <a:pt x="10563" y="79031"/>
                    <a:pt x="11488" y="79031"/>
                  </a:cubicBezTo>
                  <a:cubicBezTo>
                    <a:pt x="13295" y="79031"/>
                    <a:pt x="15109" y="78741"/>
                    <a:pt x="17033" y="78506"/>
                  </a:cubicBezTo>
                  <a:close/>
                  <a:moveTo>
                    <a:pt x="16614" y="81017"/>
                  </a:moveTo>
                  <a:cubicBezTo>
                    <a:pt x="16635" y="81100"/>
                    <a:pt x="16656" y="81163"/>
                    <a:pt x="16677" y="81247"/>
                  </a:cubicBezTo>
                  <a:cubicBezTo>
                    <a:pt x="16363" y="81393"/>
                    <a:pt x="16070" y="81603"/>
                    <a:pt x="15756" y="81665"/>
                  </a:cubicBezTo>
                  <a:cubicBezTo>
                    <a:pt x="14355" y="81917"/>
                    <a:pt x="12932" y="82251"/>
                    <a:pt x="11509" y="82377"/>
                  </a:cubicBezTo>
                  <a:cubicBezTo>
                    <a:pt x="11402" y="82384"/>
                    <a:pt x="11294" y="82387"/>
                    <a:pt x="11186" y="82387"/>
                  </a:cubicBezTo>
                  <a:cubicBezTo>
                    <a:pt x="10365" y="82387"/>
                    <a:pt x="9519" y="82195"/>
                    <a:pt x="8705" y="82084"/>
                  </a:cubicBezTo>
                  <a:cubicBezTo>
                    <a:pt x="8580" y="82063"/>
                    <a:pt x="8517" y="81770"/>
                    <a:pt x="8370" y="81477"/>
                  </a:cubicBezTo>
                  <a:cubicBezTo>
                    <a:pt x="11216" y="81331"/>
                    <a:pt x="13915" y="81163"/>
                    <a:pt x="16614" y="81017"/>
                  </a:cubicBezTo>
                  <a:close/>
                  <a:moveTo>
                    <a:pt x="17012" y="82774"/>
                  </a:moveTo>
                  <a:lnTo>
                    <a:pt x="17012" y="82774"/>
                  </a:lnTo>
                  <a:cubicBezTo>
                    <a:pt x="16803" y="84553"/>
                    <a:pt x="16656" y="86059"/>
                    <a:pt x="16489" y="87587"/>
                  </a:cubicBezTo>
                  <a:cubicBezTo>
                    <a:pt x="14725" y="88311"/>
                    <a:pt x="13777" y="88672"/>
                    <a:pt x="12700" y="88672"/>
                  </a:cubicBezTo>
                  <a:cubicBezTo>
                    <a:pt x="11631" y="88672"/>
                    <a:pt x="10434" y="88317"/>
                    <a:pt x="8182" y="87608"/>
                  </a:cubicBezTo>
                  <a:cubicBezTo>
                    <a:pt x="8182" y="86687"/>
                    <a:pt x="8182" y="85746"/>
                    <a:pt x="8182" y="84783"/>
                  </a:cubicBezTo>
                  <a:cubicBezTo>
                    <a:pt x="8203" y="84365"/>
                    <a:pt x="8287" y="83967"/>
                    <a:pt x="8329" y="83444"/>
                  </a:cubicBezTo>
                  <a:cubicBezTo>
                    <a:pt x="8725" y="83462"/>
                    <a:pt x="9043" y="83511"/>
                    <a:pt x="9351" y="83511"/>
                  </a:cubicBezTo>
                  <a:cubicBezTo>
                    <a:pt x="9401" y="83511"/>
                    <a:pt x="9451" y="83510"/>
                    <a:pt x="9500" y="83507"/>
                  </a:cubicBezTo>
                  <a:cubicBezTo>
                    <a:pt x="10442" y="83444"/>
                    <a:pt x="11383" y="83360"/>
                    <a:pt x="12325" y="83277"/>
                  </a:cubicBezTo>
                  <a:cubicBezTo>
                    <a:pt x="13811" y="83130"/>
                    <a:pt x="15275" y="82963"/>
                    <a:pt x="17012" y="82774"/>
                  </a:cubicBezTo>
                  <a:close/>
                  <a:moveTo>
                    <a:pt x="8182" y="89344"/>
                  </a:moveTo>
                  <a:lnTo>
                    <a:pt x="8182" y="89344"/>
                  </a:lnTo>
                  <a:cubicBezTo>
                    <a:pt x="9864" y="89561"/>
                    <a:pt x="11475" y="89770"/>
                    <a:pt x="13073" y="89770"/>
                  </a:cubicBezTo>
                  <a:cubicBezTo>
                    <a:pt x="13941" y="89770"/>
                    <a:pt x="14804" y="89708"/>
                    <a:pt x="15673" y="89554"/>
                  </a:cubicBezTo>
                  <a:lnTo>
                    <a:pt x="15673" y="89554"/>
                  </a:lnTo>
                  <a:cubicBezTo>
                    <a:pt x="14689" y="90746"/>
                    <a:pt x="13371" y="90558"/>
                    <a:pt x="12158" y="90684"/>
                  </a:cubicBezTo>
                  <a:cubicBezTo>
                    <a:pt x="11814" y="90723"/>
                    <a:pt x="11471" y="90746"/>
                    <a:pt x="11130" y="90746"/>
                  </a:cubicBezTo>
                  <a:cubicBezTo>
                    <a:pt x="10202" y="90746"/>
                    <a:pt x="9290" y="90577"/>
                    <a:pt x="8433" y="90119"/>
                  </a:cubicBezTo>
                  <a:cubicBezTo>
                    <a:pt x="8308" y="90056"/>
                    <a:pt x="8308" y="89763"/>
                    <a:pt x="8182" y="89344"/>
                  </a:cubicBezTo>
                  <a:close/>
                  <a:moveTo>
                    <a:pt x="15526" y="91813"/>
                  </a:moveTo>
                  <a:cubicBezTo>
                    <a:pt x="15254" y="92880"/>
                    <a:pt x="14982" y="93989"/>
                    <a:pt x="14710" y="95057"/>
                  </a:cubicBezTo>
                  <a:cubicBezTo>
                    <a:pt x="14003" y="95304"/>
                    <a:pt x="13310" y="95391"/>
                    <a:pt x="12630" y="95391"/>
                  </a:cubicBezTo>
                  <a:cubicBezTo>
                    <a:pt x="11638" y="95391"/>
                    <a:pt x="10673" y="95205"/>
                    <a:pt x="9730" y="95057"/>
                  </a:cubicBezTo>
                  <a:cubicBezTo>
                    <a:pt x="8580" y="94868"/>
                    <a:pt x="8224" y="93885"/>
                    <a:pt x="8287" y="91813"/>
                  </a:cubicBezTo>
                  <a:close/>
                  <a:moveTo>
                    <a:pt x="13785" y="113856"/>
                  </a:moveTo>
                  <a:cubicBezTo>
                    <a:pt x="14275" y="113856"/>
                    <a:pt x="14689" y="114085"/>
                    <a:pt x="15024" y="114557"/>
                  </a:cubicBezTo>
                  <a:cubicBezTo>
                    <a:pt x="15736" y="115541"/>
                    <a:pt x="16321" y="116545"/>
                    <a:pt x="15715" y="117801"/>
                  </a:cubicBezTo>
                  <a:cubicBezTo>
                    <a:pt x="15087" y="119119"/>
                    <a:pt x="13978" y="119453"/>
                    <a:pt x="12618" y="119453"/>
                  </a:cubicBezTo>
                  <a:cubicBezTo>
                    <a:pt x="12506" y="119471"/>
                    <a:pt x="12399" y="119479"/>
                    <a:pt x="12298" y="119479"/>
                  </a:cubicBezTo>
                  <a:cubicBezTo>
                    <a:pt x="11301" y="119479"/>
                    <a:pt x="10793" y="118678"/>
                    <a:pt x="10337" y="117842"/>
                  </a:cubicBezTo>
                  <a:cubicBezTo>
                    <a:pt x="9835" y="116901"/>
                    <a:pt x="10002" y="115980"/>
                    <a:pt x="10442" y="115080"/>
                  </a:cubicBezTo>
                  <a:cubicBezTo>
                    <a:pt x="10567" y="114829"/>
                    <a:pt x="10923" y="114662"/>
                    <a:pt x="11195" y="114557"/>
                  </a:cubicBezTo>
                  <a:cubicBezTo>
                    <a:pt x="11844" y="114327"/>
                    <a:pt x="12534" y="114160"/>
                    <a:pt x="13204" y="113951"/>
                  </a:cubicBezTo>
                  <a:cubicBezTo>
                    <a:pt x="13408" y="113888"/>
                    <a:pt x="13602" y="113856"/>
                    <a:pt x="13785" y="113856"/>
                  </a:cubicBezTo>
                  <a:close/>
                  <a:moveTo>
                    <a:pt x="13645" y="140820"/>
                  </a:moveTo>
                  <a:cubicBezTo>
                    <a:pt x="13767" y="140820"/>
                    <a:pt x="13906" y="140870"/>
                    <a:pt x="14062" y="140984"/>
                  </a:cubicBezTo>
                  <a:cubicBezTo>
                    <a:pt x="15254" y="141884"/>
                    <a:pt x="16070" y="143097"/>
                    <a:pt x="16447" y="144604"/>
                  </a:cubicBezTo>
                  <a:cubicBezTo>
                    <a:pt x="15317" y="143599"/>
                    <a:pt x="14187" y="142574"/>
                    <a:pt x="13036" y="141549"/>
                  </a:cubicBezTo>
                  <a:cubicBezTo>
                    <a:pt x="13141" y="141131"/>
                    <a:pt x="13341" y="140820"/>
                    <a:pt x="13645" y="140820"/>
                  </a:cubicBezTo>
                  <a:close/>
                  <a:moveTo>
                    <a:pt x="12555" y="146194"/>
                  </a:moveTo>
                  <a:lnTo>
                    <a:pt x="12534" y="146278"/>
                  </a:lnTo>
                  <a:lnTo>
                    <a:pt x="12471" y="146215"/>
                  </a:lnTo>
                  <a:lnTo>
                    <a:pt x="12555" y="146194"/>
                  </a:lnTo>
                  <a:close/>
                  <a:moveTo>
                    <a:pt x="12283" y="143432"/>
                  </a:moveTo>
                  <a:cubicBezTo>
                    <a:pt x="13790" y="143809"/>
                    <a:pt x="15087" y="144918"/>
                    <a:pt x="15840" y="146508"/>
                  </a:cubicBezTo>
                  <a:cubicBezTo>
                    <a:pt x="14334" y="145566"/>
                    <a:pt x="13141" y="144792"/>
                    <a:pt x="12283" y="143432"/>
                  </a:cubicBezTo>
                  <a:close/>
                  <a:moveTo>
                    <a:pt x="11553" y="140040"/>
                  </a:moveTo>
                  <a:cubicBezTo>
                    <a:pt x="11594" y="140040"/>
                    <a:pt x="11635" y="140041"/>
                    <a:pt x="11676" y="140042"/>
                  </a:cubicBezTo>
                  <a:cubicBezTo>
                    <a:pt x="11634" y="141591"/>
                    <a:pt x="11174" y="143055"/>
                    <a:pt x="10630" y="144457"/>
                  </a:cubicBezTo>
                  <a:cubicBezTo>
                    <a:pt x="10526" y="144687"/>
                    <a:pt x="10274" y="144897"/>
                    <a:pt x="10044" y="145001"/>
                  </a:cubicBezTo>
                  <a:cubicBezTo>
                    <a:pt x="8412" y="145754"/>
                    <a:pt x="6759" y="146487"/>
                    <a:pt x="5106" y="147219"/>
                  </a:cubicBezTo>
                  <a:cubicBezTo>
                    <a:pt x="4981" y="147282"/>
                    <a:pt x="4813" y="147282"/>
                    <a:pt x="4520" y="147345"/>
                  </a:cubicBezTo>
                  <a:cubicBezTo>
                    <a:pt x="5282" y="142588"/>
                    <a:pt x="8982" y="140040"/>
                    <a:pt x="11553" y="140040"/>
                  </a:cubicBezTo>
                  <a:close/>
                  <a:moveTo>
                    <a:pt x="10421" y="146591"/>
                  </a:moveTo>
                  <a:cubicBezTo>
                    <a:pt x="8768" y="148433"/>
                    <a:pt x="6215" y="148412"/>
                    <a:pt x="4228" y="149583"/>
                  </a:cubicBezTo>
                  <a:cubicBezTo>
                    <a:pt x="4834" y="148663"/>
                    <a:pt x="8538" y="146822"/>
                    <a:pt x="10421" y="146591"/>
                  </a:cubicBezTo>
                  <a:close/>
                  <a:moveTo>
                    <a:pt x="13204" y="146842"/>
                  </a:moveTo>
                  <a:lnTo>
                    <a:pt x="13204" y="146842"/>
                  </a:lnTo>
                  <a:cubicBezTo>
                    <a:pt x="14940" y="147219"/>
                    <a:pt x="16300" y="148747"/>
                    <a:pt x="16677" y="150713"/>
                  </a:cubicBezTo>
                  <a:cubicBezTo>
                    <a:pt x="15505" y="149416"/>
                    <a:pt x="14396" y="148161"/>
                    <a:pt x="13204" y="146842"/>
                  </a:cubicBezTo>
                  <a:close/>
                  <a:moveTo>
                    <a:pt x="15003" y="151174"/>
                  </a:moveTo>
                  <a:lnTo>
                    <a:pt x="15547" y="152115"/>
                  </a:lnTo>
                  <a:cubicBezTo>
                    <a:pt x="15484" y="152157"/>
                    <a:pt x="15422" y="152199"/>
                    <a:pt x="15338" y="152241"/>
                  </a:cubicBezTo>
                  <a:cubicBezTo>
                    <a:pt x="15129" y="151948"/>
                    <a:pt x="14919" y="151676"/>
                    <a:pt x="14710" y="151383"/>
                  </a:cubicBezTo>
                  <a:cubicBezTo>
                    <a:pt x="14815" y="151299"/>
                    <a:pt x="14899" y="151236"/>
                    <a:pt x="15003" y="151174"/>
                  </a:cubicBezTo>
                  <a:close/>
                  <a:moveTo>
                    <a:pt x="9704" y="149092"/>
                  </a:moveTo>
                  <a:cubicBezTo>
                    <a:pt x="9829" y="149092"/>
                    <a:pt x="9957" y="149095"/>
                    <a:pt x="10086" y="149102"/>
                  </a:cubicBezTo>
                  <a:cubicBezTo>
                    <a:pt x="9479" y="151906"/>
                    <a:pt x="8140" y="153915"/>
                    <a:pt x="5399" y="154835"/>
                  </a:cubicBezTo>
                  <a:cubicBezTo>
                    <a:pt x="4730" y="155045"/>
                    <a:pt x="4186" y="155609"/>
                    <a:pt x="3516" y="156070"/>
                  </a:cubicBezTo>
                  <a:cubicBezTo>
                    <a:pt x="3349" y="155233"/>
                    <a:pt x="3160" y="154480"/>
                    <a:pt x="3035" y="153705"/>
                  </a:cubicBezTo>
                  <a:cubicBezTo>
                    <a:pt x="2826" y="152324"/>
                    <a:pt x="3223" y="151655"/>
                    <a:pt x="4416" y="150964"/>
                  </a:cubicBezTo>
                  <a:cubicBezTo>
                    <a:pt x="6033" y="150037"/>
                    <a:pt x="7632" y="149092"/>
                    <a:pt x="9704" y="149092"/>
                  </a:cubicBezTo>
                  <a:close/>
                  <a:moveTo>
                    <a:pt x="10651" y="152889"/>
                  </a:moveTo>
                  <a:cubicBezTo>
                    <a:pt x="11718" y="154166"/>
                    <a:pt x="12471" y="155317"/>
                    <a:pt x="12450" y="156865"/>
                  </a:cubicBezTo>
                  <a:cubicBezTo>
                    <a:pt x="12450" y="157827"/>
                    <a:pt x="12618" y="158769"/>
                    <a:pt x="12723" y="159731"/>
                  </a:cubicBezTo>
                  <a:cubicBezTo>
                    <a:pt x="12890" y="161468"/>
                    <a:pt x="12137" y="162703"/>
                    <a:pt x="10630" y="163498"/>
                  </a:cubicBezTo>
                  <a:cubicBezTo>
                    <a:pt x="10233" y="162200"/>
                    <a:pt x="9856" y="160903"/>
                    <a:pt x="9437" y="159627"/>
                  </a:cubicBezTo>
                  <a:cubicBezTo>
                    <a:pt x="9040" y="158350"/>
                    <a:pt x="8601" y="157095"/>
                    <a:pt x="8119" y="155672"/>
                  </a:cubicBezTo>
                  <a:cubicBezTo>
                    <a:pt x="8893" y="154814"/>
                    <a:pt x="9730" y="153894"/>
                    <a:pt x="10651" y="152889"/>
                  </a:cubicBezTo>
                  <a:close/>
                  <a:moveTo>
                    <a:pt x="5713" y="155756"/>
                  </a:moveTo>
                  <a:cubicBezTo>
                    <a:pt x="5797" y="155944"/>
                    <a:pt x="5880" y="156070"/>
                    <a:pt x="5839" y="156112"/>
                  </a:cubicBezTo>
                  <a:cubicBezTo>
                    <a:pt x="4039" y="158790"/>
                    <a:pt x="3139" y="161866"/>
                    <a:pt x="2072" y="164879"/>
                  </a:cubicBezTo>
                  <a:cubicBezTo>
                    <a:pt x="2031" y="165046"/>
                    <a:pt x="1905" y="165172"/>
                    <a:pt x="1800" y="165318"/>
                  </a:cubicBezTo>
                  <a:cubicBezTo>
                    <a:pt x="1800" y="165360"/>
                    <a:pt x="1800" y="165402"/>
                    <a:pt x="1800" y="165444"/>
                  </a:cubicBezTo>
                  <a:cubicBezTo>
                    <a:pt x="1759" y="165465"/>
                    <a:pt x="1717" y="165485"/>
                    <a:pt x="1654" y="165506"/>
                  </a:cubicBezTo>
                  <a:cubicBezTo>
                    <a:pt x="1696" y="165465"/>
                    <a:pt x="1717" y="165423"/>
                    <a:pt x="1759" y="165402"/>
                  </a:cubicBezTo>
                  <a:cubicBezTo>
                    <a:pt x="1779" y="165360"/>
                    <a:pt x="1800" y="165339"/>
                    <a:pt x="1800" y="165318"/>
                  </a:cubicBezTo>
                  <a:cubicBezTo>
                    <a:pt x="1968" y="164251"/>
                    <a:pt x="2114" y="163205"/>
                    <a:pt x="2303" y="162159"/>
                  </a:cubicBezTo>
                  <a:cubicBezTo>
                    <a:pt x="2428" y="161468"/>
                    <a:pt x="2847" y="160778"/>
                    <a:pt x="2784" y="160129"/>
                  </a:cubicBezTo>
                  <a:cubicBezTo>
                    <a:pt x="2616" y="158225"/>
                    <a:pt x="4144" y="157325"/>
                    <a:pt x="5064" y="156070"/>
                  </a:cubicBezTo>
                  <a:cubicBezTo>
                    <a:pt x="5190" y="155902"/>
                    <a:pt x="5483" y="155861"/>
                    <a:pt x="5713" y="155756"/>
                  </a:cubicBezTo>
                  <a:close/>
                  <a:moveTo>
                    <a:pt x="5964" y="159250"/>
                  </a:moveTo>
                  <a:cubicBezTo>
                    <a:pt x="6257" y="161008"/>
                    <a:pt x="6634" y="162765"/>
                    <a:pt x="6864" y="164523"/>
                  </a:cubicBezTo>
                  <a:cubicBezTo>
                    <a:pt x="6989" y="165590"/>
                    <a:pt x="6257" y="166699"/>
                    <a:pt x="4939" y="166845"/>
                  </a:cubicBezTo>
                  <a:cubicBezTo>
                    <a:pt x="4207" y="166929"/>
                    <a:pt x="3495" y="167138"/>
                    <a:pt x="2826" y="167285"/>
                  </a:cubicBezTo>
                  <a:cubicBezTo>
                    <a:pt x="3788" y="164544"/>
                    <a:pt x="4730" y="161887"/>
                    <a:pt x="5650" y="159250"/>
                  </a:cubicBezTo>
                  <a:close/>
                  <a:moveTo>
                    <a:pt x="10421" y="1"/>
                  </a:moveTo>
                  <a:cubicBezTo>
                    <a:pt x="10191" y="1"/>
                    <a:pt x="9877" y="293"/>
                    <a:pt x="9751" y="524"/>
                  </a:cubicBezTo>
                  <a:cubicBezTo>
                    <a:pt x="9647" y="733"/>
                    <a:pt x="9751" y="1047"/>
                    <a:pt x="9751" y="1319"/>
                  </a:cubicBezTo>
                  <a:cubicBezTo>
                    <a:pt x="9751" y="3244"/>
                    <a:pt x="9793" y="5169"/>
                    <a:pt x="9772" y="7094"/>
                  </a:cubicBezTo>
                  <a:cubicBezTo>
                    <a:pt x="9710" y="11111"/>
                    <a:pt x="10274" y="15107"/>
                    <a:pt x="9919" y="19125"/>
                  </a:cubicBezTo>
                  <a:cubicBezTo>
                    <a:pt x="9814" y="20338"/>
                    <a:pt x="10002" y="21594"/>
                    <a:pt x="10065" y="22807"/>
                  </a:cubicBezTo>
                  <a:cubicBezTo>
                    <a:pt x="10107" y="23749"/>
                    <a:pt x="10044" y="24565"/>
                    <a:pt x="9019" y="25109"/>
                  </a:cubicBezTo>
                  <a:cubicBezTo>
                    <a:pt x="8475" y="25402"/>
                    <a:pt x="8077" y="26092"/>
                    <a:pt x="7764" y="26699"/>
                  </a:cubicBezTo>
                  <a:cubicBezTo>
                    <a:pt x="6634" y="28729"/>
                    <a:pt x="7115" y="30612"/>
                    <a:pt x="9082" y="31804"/>
                  </a:cubicBezTo>
                  <a:cubicBezTo>
                    <a:pt x="9982" y="32348"/>
                    <a:pt x="10212" y="33123"/>
                    <a:pt x="10191" y="34043"/>
                  </a:cubicBezTo>
                  <a:cubicBezTo>
                    <a:pt x="10170" y="34880"/>
                    <a:pt x="10002" y="35717"/>
                    <a:pt x="9898" y="36638"/>
                  </a:cubicBezTo>
                  <a:cubicBezTo>
                    <a:pt x="9728" y="36611"/>
                    <a:pt x="9570" y="36598"/>
                    <a:pt x="9423" y="36598"/>
                  </a:cubicBezTo>
                  <a:cubicBezTo>
                    <a:pt x="8209" y="36598"/>
                    <a:pt x="7725" y="37478"/>
                    <a:pt x="7408" y="38542"/>
                  </a:cubicBezTo>
                  <a:cubicBezTo>
                    <a:pt x="7345" y="38751"/>
                    <a:pt x="7241" y="38960"/>
                    <a:pt x="7178" y="39149"/>
                  </a:cubicBezTo>
                  <a:cubicBezTo>
                    <a:pt x="6592" y="41115"/>
                    <a:pt x="7199" y="42517"/>
                    <a:pt x="9019" y="43375"/>
                  </a:cubicBezTo>
                  <a:cubicBezTo>
                    <a:pt x="9354" y="43522"/>
                    <a:pt x="9689" y="43668"/>
                    <a:pt x="10086" y="43856"/>
                  </a:cubicBezTo>
                  <a:cubicBezTo>
                    <a:pt x="10233" y="45237"/>
                    <a:pt x="10777" y="46577"/>
                    <a:pt x="9961" y="47999"/>
                  </a:cubicBezTo>
                  <a:cubicBezTo>
                    <a:pt x="9249" y="47957"/>
                    <a:pt x="8559" y="47895"/>
                    <a:pt x="7868" y="47874"/>
                  </a:cubicBezTo>
                  <a:cubicBezTo>
                    <a:pt x="7157" y="47874"/>
                    <a:pt x="6655" y="47644"/>
                    <a:pt x="6362" y="46932"/>
                  </a:cubicBezTo>
                  <a:cubicBezTo>
                    <a:pt x="6140" y="46357"/>
                    <a:pt x="5753" y="46135"/>
                    <a:pt x="5272" y="46135"/>
                  </a:cubicBezTo>
                  <a:cubicBezTo>
                    <a:pt x="5071" y="46135"/>
                    <a:pt x="4853" y="46174"/>
                    <a:pt x="4625" y="46242"/>
                  </a:cubicBezTo>
                  <a:cubicBezTo>
                    <a:pt x="4165" y="46367"/>
                    <a:pt x="3704" y="46472"/>
                    <a:pt x="3244" y="46618"/>
                  </a:cubicBezTo>
                  <a:cubicBezTo>
                    <a:pt x="2177" y="46953"/>
                    <a:pt x="1528" y="48125"/>
                    <a:pt x="1863" y="49150"/>
                  </a:cubicBezTo>
                  <a:cubicBezTo>
                    <a:pt x="2155" y="50026"/>
                    <a:pt x="2800" y="50538"/>
                    <a:pt x="3621" y="50538"/>
                  </a:cubicBezTo>
                  <a:cubicBezTo>
                    <a:pt x="3858" y="50538"/>
                    <a:pt x="4111" y="50495"/>
                    <a:pt x="4374" y="50406"/>
                  </a:cubicBezTo>
                  <a:cubicBezTo>
                    <a:pt x="5044" y="50154"/>
                    <a:pt x="5671" y="49736"/>
                    <a:pt x="6341" y="49401"/>
                  </a:cubicBezTo>
                  <a:cubicBezTo>
                    <a:pt x="6613" y="49255"/>
                    <a:pt x="6906" y="49066"/>
                    <a:pt x="7199" y="49046"/>
                  </a:cubicBezTo>
                  <a:cubicBezTo>
                    <a:pt x="7669" y="49025"/>
                    <a:pt x="8145" y="49019"/>
                    <a:pt x="8637" y="49019"/>
                  </a:cubicBezTo>
                  <a:cubicBezTo>
                    <a:pt x="9129" y="49019"/>
                    <a:pt x="9636" y="49025"/>
                    <a:pt x="10170" y="49025"/>
                  </a:cubicBezTo>
                  <a:cubicBezTo>
                    <a:pt x="10295" y="50657"/>
                    <a:pt x="10526" y="52100"/>
                    <a:pt x="10065" y="53544"/>
                  </a:cubicBezTo>
                  <a:cubicBezTo>
                    <a:pt x="9237" y="53580"/>
                    <a:pt x="8533" y="53678"/>
                    <a:pt x="7846" y="53678"/>
                  </a:cubicBezTo>
                  <a:cubicBezTo>
                    <a:pt x="7735" y="53678"/>
                    <a:pt x="7624" y="53675"/>
                    <a:pt x="7513" y="53670"/>
                  </a:cubicBezTo>
                  <a:cubicBezTo>
                    <a:pt x="7073" y="53649"/>
                    <a:pt x="6424" y="53481"/>
                    <a:pt x="6257" y="53188"/>
                  </a:cubicBezTo>
                  <a:cubicBezTo>
                    <a:pt x="5936" y="52591"/>
                    <a:pt x="5575" y="52349"/>
                    <a:pt x="5095" y="52349"/>
                  </a:cubicBezTo>
                  <a:cubicBezTo>
                    <a:pt x="4887" y="52349"/>
                    <a:pt x="4655" y="52394"/>
                    <a:pt x="4395" y="52477"/>
                  </a:cubicBezTo>
                  <a:cubicBezTo>
                    <a:pt x="4290" y="52514"/>
                    <a:pt x="4179" y="52527"/>
                    <a:pt x="4064" y="52527"/>
                  </a:cubicBezTo>
                  <a:cubicBezTo>
                    <a:pt x="3788" y="52527"/>
                    <a:pt x="3495" y="52450"/>
                    <a:pt x="3244" y="52435"/>
                  </a:cubicBezTo>
                  <a:cubicBezTo>
                    <a:pt x="2826" y="53021"/>
                    <a:pt x="2449" y="53544"/>
                    <a:pt x="2093" y="54067"/>
                  </a:cubicBezTo>
                  <a:cubicBezTo>
                    <a:pt x="1717" y="54632"/>
                    <a:pt x="1779" y="55197"/>
                    <a:pt x="2198" y="55699"/>
                  </a:cubicBezTo>
                  <a:cubicBezTo>
                    <a:pt x="2684" y="56319"/>
                    <a:pt x="3332" y="56628"/>
                    <a:pt x="3983" y="56628"/>
                  </a:cubicBezTo>
                  <a:cubicBezTo>
                    <a:pt x="4651" y="56628"/>
                    <a:pt x="5320" y="56303"/>
                    <a:pt x="5818" y="55657"/>
                  </a:cubicBezTo>
                  <a:cubicBezTo>
                    <a:pt x="5985" y="55448"/>
                    <a:pt x="6152" y="55239"/>
                    <a:pt x="6299" y="55051"/>
                  </a:cubicBezTo>
                  <a:cubicBezTo>
                    <a:pt x="7113" y="54857"/>
                    <a:pt x="7920" y="54639"/>
                    <a:pt x="8723" y="54639"/>
                  </a:cubicBezTo>
                  <a:cubicBezTo>
                    <a:pt x="9220" y="54639"/>
                    <a:pt x="9716" y="54722"/>
                    <a:pt x="10212" y="54946"/>
                  </a:cubicBezTo>
                  <a:cubicBezTo>
                    <a:pt x="10212" y="55804"/>
                    <a:pt x="10233" y="56599"/>
                    <a:pt x="10212" y="57394"/>
                  </a:cubicBezTo>
                  <a:cubicBezTo>
                    <a:pt x="10191" y="58189"/>
                    <a:pt x="10065" y="59005"/>
                    <a:pt x="10107" y="59800"/>
                  </a:cubicBezTo>
                  <a:cubicBezTo>
                    <a:pt x="10212" y="61035"/>
                    <a:pt x="9982" y="62018"/>
                    <a:pt x="8998" y="62960"/>
                  </a:cubicBezTo>
                  <a:cubicBezTo>
                    <a:pt x="7617" y="64278"/>
                    <a:pt x="7952" y="66391"/>
                    <a:pt x="9500" y="67521"/>
                  </a:cubicBezTo>
                  <a:cubicBezTo>
                    <a:pt x="9856" y="67793"/>
                    <a:pt x="10358" y="68191"/>
                    <a:pt x="10400" y="68567"/>
                  </a:cubicBezTo>
                  <a:cubicBezTo>
                    <a:pt x="10505" y="69865"/>
                    <a:pt x="10442" y="71204"/>
                    <a:pt x="10442" y="72606"/>
                  </a:cubicBezTo>
                  <a:cubicBezTo>
                    <a:pt x="9710" y="72668"/>
                    <a:pt x="9040" y="72710"/>
                    <a:pt x="8203" y="72773"/>
                  </a:cubicBezTo>
                  <a:cubicBezTo>
                    <a:pt x="8308" y="75765"/>
                    <a:pt x="7345" y="78569"/>
                    <a:pt x="7513" y="81540"/>
                  </a:cubicBezTo>
                  <a:cubicBezTo>
                    <a:pt x="7659" y="83988"/>
                    <a:pt x="7366" y="86457"/>
                    <a:pt x="7303" y="88905"/>
                  </a:cubicBezTo>
                  <a:cubicBezTo>
                    <a:pt x="7261" y="90453"/>
                    <a:pt x="7220" y="92023"/>
                    <a:pt x="7324" y="93571"/>
                  </a:cubicBezTo>
                  <a:cubicBezTo>
                    <a:pt x="7429" y="95454"/>
                    <a:pt x="8203" y="96165"/>
                    <a:pt x="10002" y="96270"/>
                  </a:cubicBezTo>
                  <a:cubicBezTo>
                    <a:pt x="11195" y="96354"/>
                    <a:pt x="11467" y="96647"/>
                    <a:pt x="11425" y="97881"/>
                  </a:cubicBezTo>
                  <a:cubicBezTo>
                    <a:pt x="11425" y="98593"/>
                    <a:pt x="11342" y="99283"/>
                    <a:pt x="11362" y="99974"/>
                  </a:cubicBezTo>
                  <a:cubicBezTo>
                    <a:pt x="11530" y="104179"/>
                    <a:pt x="11718" y="108406"/>
                    <a:pt x="11906" y="112674"/>
                  </a:cubicBezTo>
                  <a:cubicBezTo>
                    <a:pt x="9772" y="113344"/>
                    <a:pt x="8496" y="114704"/>
                    <a:pt x="8621" y="116901"/>
                  </a:cubicBezTo>
                  <a:cubicBezTo>
                    <a:pt x="8726" y="118847"/>
                    <a:pt x="9898" y="120144"/>
                    <a:pt x="11865" y="120751"/>
                  </a:cubicBezTo>
                  <a:cubicBezTo>
                    <a:pt x="12534" y="122864"/>
                    <a:pt x="13308" y="124977"/>
                    <a:pt x="13873" y="127153"/>
                  </a:cubicBezTo>
                  <a:cubicBezTo>
                    <a:pt x="14083" y="127928"/>
                    <a:pt x="13831" y="128806"/>
                    <a:pt x="13769" y="129643"/>
                  </a:cubicBezTo>
                  <a:cubicBezTo>
                    <a:pt x="13748" y="129915"/>
                    <a:pt x="13559" y="130166"/>
                    <a:pt x="13601" y="130417"/>
                  </a:cubicBezTo>
                  <a:cubicBezTo>
                    <a:pt x="13790" y="131631"/>
                    <a:pt x="14020" y="132824"/>
                    <a:pt x="14250" y="134226"/>
                  </a:cubicBezTo>
                  <a:cubicBezTo>
                    <a:pt x="13790" y="135146"/>
                    <a:pt x="13162" y="136046"/>
                    <a:pt x="12848" y="137050"/>
                  </a:cubicBezTo>
                  <a:cubicBezTo>
                    <a:pt x="12450" y="138222"/>
                    <a:pt x="11718" y="138808"/>
                    <a:pt x="10609" y="139080"/>
                  </a:cubicBezTo>
                  <a:cubicBezTo>
                    <a:pt x="10128" y="139184"/>
                    <a:pt x="9647" y="139268"/>
                    <a:pt x="9207" y="139436"/>
                  </a:cubicBezTo>
                  <a:cubicBezTo>
                    <a:pt x="8621" y="139666"/>
                    <a:pt x="7994" y="139854"/>
                    <a:pt x="7492" y="140210"/>
                  </a:cubicBezTo>
                  <a:cubicBezTo>
                    <a:pt x="5336" y="141716"/>
                    <a:pt x="4060" y="143829"/>
                    <a:pt x="3307" y="146298"/>
                  </a:cubicBezTo>
                  <a:cubicBezTo>
                    <a:pt x="3077" y="147135"/>
                    <a:pt x="2951" y="148035"/>
                    <a:pt x="1968" y="148516"/>
                  </a:cubicBezTo>
                  <a:cubicBezTo>
                    <a:pt x="1403" y="148767"/>
                    <a:pt x="1466" y="149437"/>
                    <a:pt x="2010" y="149814"/>
                  </a:cubicBezTo>
                  <a:cubicBezTo>
                    <a:pt x="2261" y="150002"/>
                    <a:pt x="2595" y="150044"/>
                    <a:pt x="2930" y="150190"/>
                  </a:cubicBezTo>
                  <a:cubicBezTo>
                    <a:pt x="1633" y="151278"/>
                    <a:pt x="1612" y="151341"/>
                    <a:pt x="1696" y="152827"/>
                  </a:cubicBezTo>
                  <a:cubicBezTo>
                    <a:pt x="1717" y="153308"/>
                    <a:pt x="1717" y="153810"/>
                    <a:pt x="1821" y="154270"/>
                  </a:cubicBezTo>
                  <a:cubicBezTo>
                    <a:pt x="2323" y="156258"/>
                    <a:pt x="2010" y="158204"/>
                    <a:pt x="1654" y="160150"/>
                  </a:cubicBezTo>
                  <a:cubicBezTo>
                    <a:pt x="1256" y="162326"/>
                    <a:pt x="85" y="164376"/>
                    <a:pt x="482" y="166699"/>
                  </a:cubicBezTo>
                  <a:cubicBezTo>
                    <a:pt x="503" y="166741"/>
                    <a:pt x="482" y="166804"/>
                    <a:pt x="461" y="166845"/>
                  </a:cubicBezTo>
                  <a:cubicBezTo>
                    <a:pt x="1" y="167661"/>
                    <a:pt x="231" y="168478"/>
                    <a:pt x="315" y="169356"/>
                  </a:cubicBezTo>
                  <a:cubicBezTo>
                    <a:pt x="714" y="169387"/>
                    <a:pt x="1135" y="169530"/>
                    <a:pt x="1472" y="169530"/>
                  </a:cubicBezTo>
                  <a:cubicBezTo>
                    <a:pt x="1594" y="169530"/>
                    <a:pt x="1705" y="169511"/>
                    <a:pt x="1800" y="169461"/>
                  </a:cubicBezTo>
                  <a:cubicBezTo>
                    <a:pt x="3265" y="168687"/>
                    <a:pt x="4897" y="168687"/>
                    <a:pt x="6424" y="168247"/>
                  </a:cubicBezTo>
                  <a:cubicBezTo>
                    <a:pt x="7408" y="167975"/>
                    <a:pt x="7973" y="167327"/>
                    <a:pt x="8119" y="166343"/>
                  </a:cubicBezTo>
                  <a:cubicBezTo>
                    <a:pt x="8203" y="165695"/>
                    <a:pt x="8266" y="165025"/>
                    <a:pt x="8140" y="164418"/>
                  </a:cubicBezTo>
                  <a:cubicBezTo>
                    <a:pt x="7722" y="162012"/>
                    <a:pt x="6885" y="159690"/>
                    <a:pt x="7031" y="156886"/>
                  </a:cubicBezTo>
                  <a:lnTo>
                    <a:pt x="7031" y="156886"/>
                  </a:lnTo>
                  <a:cubicBezTo>
                    <a:pt x="9103" y="159711"/>
                    <a:pt x="9668" y="162619"/>
                    <a:pt x="9103" y="165757"/>
                  </a:cubicBezTo>
                  <a:cubicBezTo>
                    <a:pt x="9364" y="165942"/>
                    <a:pt x="9583" y="166019"/>
                    <a:pt x="9778" y="166019"/>
                  </a:cubicBezTo>
                  <a:cubicBezTo>
                    <a:pt x="10115" y="166019"/>
                    <a:pt x="10381" y="165790"/>
                    <a:pt x="10672" y="165485"/>
                  </a:cubicBezTo>
                  <a:cubicBezTo>
                    <a:pt x="11530" y="164628"/>
                    <a:pt x="12430" y="163812"/>
                    <a:pt x="13350" y="163016"/>
                  </a:cubicBezTo>
                  <a:cubicBezTo>
                    <a:pt x="13811" y="162640"/>
                    <a:pt x="13978" y="162242"/>
                    <a:pt x="13915" y="161635"/>
                  </a:cubicBezTo>
                  <a:cubicBezTo>
                    <a:pt x="13790" y="160736"/>
                    <a:pt x="13831" y="159815"/>
                    <a:pt x="13748" y="158915"/>
                  </a:cubicBezTo>
                  <a:cubicBezTo>
                    <a:pt x="13559" y="156488"/>
                    <a:pt x="13246" y="154082"/>
                    <a:pt x="11509" y="152199"/>
                  </a:cubicBezTo>
                  <a:cubicBezTo>
                    <a:pt x="11090" y="151760"/>
                    <a:pt x="10944" y="151320"/>
                    <a:pt x="11090" y="150755"/>
                  </a:cubicBezTo>
                  <a:cubicBezTo>
                    <a:pt x="11237" y="150148"/>
                    <a:pt x="11362" y="149542"/>
                    <a:pt x="11488" y="148935"/>
                  </a:cubicBezTo>
                  <a:cubicBezTo>
                    <a:pt x="13183" y="151257"/>
                    <a:pt x="15191" y="153329"/>
                    <a:pt x="14899" y="156488"/>
                  </a:cubicBezTo>
                  <a:cubicBezTo>
                    <a:pt x="14815" y="157430"/>
                    <a:pt x="14731" y="158539"/>
                    <a:pt x="15715" y="159229"/>
                  </a:cubicBezTo>
                  <a:cubicBezTo>
                    <a:pt x="16761" y="158581"/>
                    <a:pt x="16824" y="158560"/>
                    <a:pt x="17033" y="157534"/>
                  </a:cubicBezTo>
                  <a:cubicBezTo>
                    <a:pt x="17305" y="156174"/>
                    <a:pt x="17451" y="154773"/>
                    <a:pt x="17807" y="153433"/>
                  </a:cubicBezTo>
                  <a:cubicBezTo>
                    <a:pt x="18163" y="152115"/>
                    <a:pt x="18728" y="150860"/>
                    <a:pt x="18204" y="149458"/>
                  </a:cubicBezTo>
                  <a:cubicBezTo>
                    <a:pt x="18142" y="149291"/>
                    <a:pt x="18288" y="149039"/>
                    <a:pt x="18330" y="148830"/>
                  </a:cubicBezTo>
                  <a:cubicBezTo>
                    <a:pt x="18665" y="146780"/>
                    <a:pt x="18497" y="144813"/>
                    <a:pt x="17326" y="142993"/>
                  </a:cubicBezTo>
                  <a:cubicBezTo>
                    <a:pt x="16405" y="141570"/>
                    <a:pt x="15673" y="140000"/>
                    <a:pt x="14083" y="139247"/>
                  </a:cubicBezTo>
                  <a:cubicBezTo>
                    <a:pt x="14647" y="137050"/>
                    <a:pt x="16635" y="133828"/>
                    <a:pt x="18288" y="132510"/>
                  </a:cubicBezTo>
                  <a:cubicBezTo>
                    <a:pt x="19460" y="131589"/>
                    <a:pt x="20694" y="130731"/>
                    <a:pt x="22243" y="130501"/>
                  </a:cubicBezTo>
                  <a:cubicBezTo>
                    <a:pt x="22954" y="130417"/>
                    <a:pt x="23373" y="129978"/>
                    <a:pt x="23561" y="129288"/>
                  </a:cubicBezTo>
                  <a:cubicBezTo>
                    <a:pt x="23352" y="128953"/>
                    <a:pt x="23163" y="128639"/>
                    <a:pt x="22996" y="128304"/>
                  </a:cubicBezTo>
                  <a:cubicBezTo>
                    <a:pt x="22829" y="127969"/>
                    <a:pt x="22745" y="127593"/>
                    <a:pt x="22598" y="127258"/>
                  </a:cubicBezTo>
                  <a:cubicBezTo>
                    <a:pt x="22226" y="126524"/>
                    <a:pt x="21710" y="126153"/>
                    <a:pt x="21160" y="126153"/>
                  </a:cubicBezTo>
                  <a:cubicBezTo>
                    <a:pt x="20722" y="126153"/>
                    <a:pt x="20263" y="126388"/>
                    <a:pt x="19837" y="126860"/>
                  </a:cubicBezTo>
                  <a:cubicBezTo>
                    <a:pt x="19293" y="127446"/>
                    <a:pt x="18665" y="127969"/>
                    <a:pt x="18142" y="128576"/>
                  </a:cubicBezTo>
                  <a:cubicBezTo>
                    <a:pt x="17305" y="129518"/>
                    <a:pt x="16510" y="130522"/>
                    <a:pt x="15589" y="131652"/>
                  </a:cubicBezTo>
                  <a:cubicBezTo>
                    <a:pt x="15359" y="129727"/>
                    <a:pt x="15254" y="127928"/>
                    <a:pt x="14940" y="126170"/>
                  </a:cubicBezTo>
                  <a:cubicBezTo>
                    <a:pt x="14606" y="124371"/>
                    <a:pt x="14083" y="122613"/>
                    <a:pt x="13643" y="120793"/>
                  </a:cubicBezTo>
                  <a:cubicBezTo>
                    <a:pt x="14501" y="120249"/>
                    <a:pt x="15736" y="120353"/>
                    <a:pt x="16259" y="119349"/>
                  </a:cubicBezTo>
                  <a:cubicBezTo>
                    <a:pt x="16740" y="118407"/>
                    <a:pt x="17619" y="117591"/>
                    <a:pt x="17347" y="116420"/>
                  </a:cubicBezTo>
                  <a:cubicBezTo>
                    <a:pt x="17179" y="115645"/>
                    <a:pt x="16928" y="114850"/>
                    <a:pt x="16468" y="114223"/>
                  </a:cubicBezTo>
                  <a:cubicBezTo>
                    <a:pt x="15769" y="113285"/>
                    <a:pt x="14919" y="112480"/>
                    <a:pt x="13626" y="112480"/>
                  </a:cubicBezTo>
                  <a:cubicBezTo>
                    <a:pt x="13563" y="112480"/>
                    <a:pt x="13499" y="112482"/>
                    <a:pt x="13434" y="112486"/>
                  </a:cubicBezTo>
                  <a:cubicBezTo>
                    <a:pt x="12848" y="110059"/>
                    <a:pt x="12785" y="107715"/>
                    <a:pt x="12681" y="105372"/>
                  </a:cubicBezTo>
                  <a:cubicBezTo>
                    <a:pt x="12639" y="104409"/>
                    <a:pt x="12513" y="103447"/>
                    <a:pt x="12471" y="102505"/>
                  </a:cubicBezTo>
                  <a:cubicBezTo>
                    <a:pt x="12367" y="100539"/>
                    <a:pt x="12325" y="98572"/>
                    <a:pt x="12723" y="96584"/>
                  </a:cubicBezTo>
                  <a:cubicBezTo>
                    <a:pt x="12995" y="96542"/>
                    <a:pt x="13204" y="96500"/>
                    <a:pt x="13413" y="96500"/>
                  </a:cubicBezTo>
                  <a:cubicBezTo>
                    <a:pt x="15191" y="96458"/>
                    <a:pt x="15589" y="96103"/>
                    <a:pt x="15966" y="94324"/>
                  </a:cubicBezTo>
                  <a:cubicBezTo>
                    <a:pt x="16049" y="93864"/>
                    <a:pt x="16217" y="93404"/>
                    <a:pt x="16300" y="92922"/>
                  </a:cubicBezTo>
                  <a:cubicBezTo>
                    <a:pt x="16698" y="90872"/>
                    <a:pt x="16991" y="88800"/>
                    <a:pt x="17472" y="86792"/>
                  </a:cubicBezTo>
                  <a:cubicBezTo>
                    <a:pt x="17849" y="85181"/>
                    <a:pt x="17388" y="83444"/>
                    <a:pt x="18267" y="81917"/>
                  </a:cubicBezTo>
                  <a:cubicBezTo>
                    <a:pt x="18330" y="81770"/>
                    <a:pt x="18246" y="81519"/>
                    <a:pt x="18204" y="81310"/>
                  </a:cubicBezTo>
                  <a:cubicBezTo>
                    <a:pt x="18142" y="80808"/>
                    <a:pt x="18016" y="80305"/>
                    <a:pt x="17974" y="79803"/>
                  </a:cubicBezTo>
                  <a:cubicBezTo>
                    <a:pt x="17765" y="77774"/>
                    <a:pt x="17640" y="75744"/>
                    <a:pt x="17368" y="73735"/>
                  </a:cubicBezTo>
                  <a:cubicBezTo>
                    <a:pt x="17233" y="72728"/>
                    <a:pt x="16789" y="72300"/>
                    <a:pt x="15981" y="72300"/>
                  </a:cubicBezTo>
                  <a:cubicBezTo>
                    <a:pt x="15782" y="72300"/>
                    <a:pt x="15561" y="72326"/>
                    <a:pt x="15317" y="72375"/>
                  </a:cubicBezTo>
                  <a:cubicBezTo>
                    <a:pt x="15003" y="72459"/>
                    <a:pt x="14710" y="72585"/>
                    <a:pt x="14396" y="72626"/>
                  </a:cubicBezTo>
                  <a:cubicBezTo>
                    <a:pt x="13948" y="72694"/>
                    <a:pt x="13571" y="72733"/>
                    <a:pt x="13255" y="72733"/>
                  </a:cubicBezTo>
                  <a:cubicBezTo>
                    <a:pt x="12009" y="72733"/>
                    <a:pt x="11710" y="72132"/>
                    <a:pt x="11676" y="70346"/>
                  </a:cubicBezTo>
                  <a:cubicBezTo>
                    <a:pt x="11655" y="69865"/>
                    <a:pt x="11676" y="69383"/>
                    <a:pt x="11697" y="68902"/>
                  </a:cubicBezTo>
                  <a:cubicBezTo>
                    <a:pt x="11739" y="68191"/>
                    <a:pt x="12011" y="67605"/>
                    <a:pt x="12555" y="67082"/>
                  </a:cubicBezTo>
                  <a:cubicBezTo>
                    <a:pt x="14062" y="65617"/>
                    <a:pt x="13894" y="63692"/>
                    <a:pt x="12158" y="62437"/>
                  </a:cubicBezTo>
                  <a:cubicBezTo>
                    <a:pt x="11655" y="62081"/>
                    <a:pt x="11404" y="61725"/>
                    <a:pt x="11404" y="61139"/>
                  </a:cubicBezTo>
                  <a:cubicBezTo>
                    <a:pt x="11404" y="59173"/>
                    <a:pt x="11404" y="57206"/>
                    <a:pt x="11404" y="55051"/>
                  </a:cubicBezTo>
                  <a:cubicBezTo>
                    <a:pt x="12890" y="54988"/>
                    <a:pt x="14271" y="54862"/>
                    <a:pt x="15631" y="54841"/>
                  </a:cubicBezTo>
                  <a:cubicBezTo>
                    <a:pt x="15673" y="54840"/>
                    <a:pt x="15715" y="54840"/>
                    <a:pt x="15756" y="54840"/>
                  </a:cubicBezTo>
                  <a:cubicBezTo>
                    <a:pt x="16563" y="54840"/>
                    <a:pt x="17280" y="55036"/>
                    <a:pt x="18016" y="55574"/>
                  </a:cubicBezTo>
                  <a:cubicBezTo>
                    <a:pt x="18514" y="55954"/>
                    <a:pt x="19144" y="56127"/>
                    <a:pt x="19799" y="56127"/>
                  </a:cubicBezTo>
                  <a:cubicBezTo>
                    <a:pt x="21016" y="56127"/>
                    <a:pt x="22316" y="55528"/>
                    <a:pt x="22996" y="54548"/>
                  </a:cubicBezTo>
                  <a:cubicBezTo>
                    <a:pt x="23477" y="53879"/>
                    <a:pt x="23414" y="53439"/>
                    <a:pt x="22808" y="52875"/>
                  </a:cubicBezTo>
                  <a:cubicBezTo>
                    <a:pt x="22106" y="52233"/>
                    <a:pt x="21656" y="51935"/>
                    <a:pt x="21114" y="51935"/>
                  </a:cubicBezTo>
                  <a:cubicBezTo>
                    <a:pt x="20719" y="51935"/>
                    <a:pt x="20275" y="52093"/>
                    <a:pt x="19648" y="52393"/>
                  </a:cubicBezTo>
                  <a:cubicBezTo>
                    <a:pt x="18749" y="52812"/>
                    <a:pt x="17870" y="53481"/>
                    <a:pt x="16928" y="53628"/>
                  </a:cubicBezTo>
                  <a:cubicBezTo>
                    <a:pt x="15359" y="53858"/>
                    <a:pt x="13727" y="53795"/>
                    <a:pt x="12137" y="53816"/>
                  </a:cubicBezTo>
                  <a:cubicBezTo>
                    <a:pt x="12121" y="53818"/>
                    <a:pt x="12105" y="53818"/>
                    <a:pt x="12089" y="53818"/>
                  </a:cubicBezTo>
                  <a:cubicBezTo>
                    <a:pt x="11896" y="53818"/>
                    <a:pt x="11706" y="53707"/>
                    <a:pt x="11551" y="53649"/>
                  </a:cubicBezTo>
                  <a:cubicBezTo>
                    <a:pt x="11279" y="51870"/>
                    <a:pt x="11342" y="50426"/>
                    <a:pt x="11697" y="49276"/>
                  </a:cubicBezTo>
                  <a:cubicBezTo>
                    <a:pt x="12304" y="49192"/>
                    <a:pt x="12911" y="49192"/>
                    <a:pt x="13434" y="48983"/>
                  </a:cubicBezTo>
                  <a:cubicBezTo>
                    <a:pt x="13658" y="48904"/>
                    <a:pt x="13865" y="48866"/>
                    <a:pt x="14061" y="48866"/>
                  </a:cubicBezTo>
                  <a:cubicBezTo>
                    <a:pt x="14486" y="48866"/>
                    <a:pt x="14854" y="49044"/>
                    <a:pt x="15212" y="49359"/>
                  </a:cubicBezTo>
                  <a:cubicBezTo>
                    <a:pt x="15359" y="49506"/>
                    <a:pt x="15526" y="49652"/>
                    <a:pt x="15694" y="49778"/>
                  </a:cubicBezTo>
                  <a:cubicBezTo>
                    <a:pt x="16294" y="50198"/>
                    <a:pt x="16929" y="50406"/>
                    <a:pt x="17538" y="50406"/>
                  </a:cubicBezTo>
                  <a:cubicBezTo>
                    <a:pt x="18628" y="50406"/>
                    <a:pt x="19636" y="49741"/>
                    <a:pt x="20213" y="48439"/>
                  </a:cubicBezTo>
                  <a:cubicBezTo>
                    <a:pt x="20757" y="47141"/>
                    <a:pt x="20401" y="46388"/>
                    <a:pt x="19041" y="45928"/>
                  </a:cubicBezTo>
                  <a:cubicBezTo>
                    <a:pt x="18719" y="45818"/>
                    <a:pt x="18409" y="45766"/>
                    <a:pt x="18110" y="45766"/>
                  </a:cubicBezTo>
                  <a:cubicBezTo>
                    <a:pt x="17326" y="45766"/>
                    <a:pt x="16623" y="46128"/>
                    <a:pt x="15987" y="46765"/>
                  </a:cubicBezTo>
                  <a:cubicBezTo>
                    <a:pt x="14731" y="47999"/>
                    <a:pt x="13162" y="47937"/>
                    <a:pt x="11467" y="47978"/>
                  </a:cubicBezTo>
                  <a:cubicBezTo>
                    <a:pt x="11467" y="46765"/>
                    <a:pt x="11446" y="45761"/>
                    <a:pt x="11488" y="44735"/>
                  </a:cubicBezTo>
                  <a:cubicBezTo>
                    <a:pt x="11488" y="44003"/>
                    <a:pt x="11760" y="43543"/>
                    <a:pt x="12555" y="43187"/>
                  </a:cubicBezTo>
                  <a:cubicBezTo>
                    <a:pt x="14166" y="42475"/>
                    <a:pt x="14396" y="40927"/>
                    <a:pt x="14313" y="39358"/>
                  </a:cubicBezTo>
                  <a:cubicBezTo>
                    <a:pt x="14229" y="37998"/>
                    <a:pt x="13455" y="37224"/>
                    <a:pt x="11906" y="36763"/>
                  </a:cubicBezTo>
                  <a:cubicBezTo>
                    <a:pt x="11718" y="36701"/>
                    <a:pt x="11551" y="36575"/>
                    <a:pt x="11279" y="36408"/>
                  </a:cubicBezTo>
                  <a:cubicBezTo>
                    <a:pt x="11279" y="35633"/>
                    <a:pt x="11321" y="34817"/>
                    <a:pt x="11258" y="34022"/>
                  </a:cubicBezTo>
                  <a:cubicBezTo>
                    <a:pt x="11174" y="32746"/>
                    <a:pt x="11551" y="31846"/>
                    <a:pt x="12764" y="31156"/>
                  </a:cubicBezTo>
                  <a:cubicBezTo>
                    <a:pt x="14229" y="30319"/>
                    <a:pt x="14585" y="28540"/>
                    <a:pt x="13936" y="26929"/>
                  </a:cubicBezTo>
                  <a:cubicBezTo>
                    <a:pt x="13476" y="25758"/>
                    <a:pt x="12723" y="24942"/>
                    <a:pt x="11321" y="24670"/>
                  </a:cubicBezTo>
                  <a:cubicBezTo>
                    <a:pt x="11216" y="23079"/>
                    <a:pt x="11070" y="21552"/>
                    <a:pt x="11028" y="20004"/>
                  </a:cubicBezTo>
                  <a:cubicBezTo>
                    <a:pt x="10923" y="16572"/>
                    <a:pt x="10839" y="13141"/>
                    <a:pt x="10798" y="9709"/>
                  </a:cubicBezTo>
                  <a:cubicBezTo>
                    <a:pt x="10777" y="8391"/>
                    <a:pt x="10923" y="7052"/>
                    <a:pt x="10944" y="5713"/>
                  </a:cubicBezTo>
                  <a:cubicBezTo>
                    <a:pt x="10965" y="4018"/>
                    <a:pt x="10986" y="2302"/>
                    <a:pt x="10944" y="607"/>
                  </a:cubicBezTo>
                  <a:cubicBezTo>
                    <a:pt x="10944" y="377"/>
                    <a:pt x="10609" y="1"/>
                    <a:pt x="10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13;p51">
              <a:extLst>
                <a:ext uri="{FF2B5EF4-FFF2-40B4-BE49-F238E27FC236}">
                  <a16:creationId xmlns:a16="http://schemas.microsoft.com/office/drawing/2014/main" id="{9AA571C8-F365-DEF3-0057-7422A401176E}"/>
                </a:ext>
              </a:extLst>
            </p:cNvPr>
            <p:cNvSpPr/>
            <p:nvPr/>
          </p:nvSpPr>
          <p:spPr>
            <a:xfrm>
              <a:off x="5666700" y="4374700"/>
              <a:ext cx="102025" cy="239100"/>
            </a:xfrm>
            <a:custGeom>
              <a:avLst/>
              <a:gdLst/>
              <a:ahLst/>
              <a:cxnLst/>
              <a:rect l="l" t="t" r="r" b="b"/>
              <a:pathLst>
                <a:path w="4081" h="9564" extrusionOk="0">
                  <a:moveTo>
                    <a:pt x="3913" y="1"/>
                  </a:moveTo>
                  <a:cubicBezTo>
                    <a:pt x="3683" y="106"/>
                    <a:pt x="3390" y="147"/>
                    <a:pt x="3264" y="315"/>
                  </a:cubicBezTo>
                  <a:cubicBezTo>
                    <a:pt x="2344" y="1570"/>
                    <a:pt x="816" y="2449"/>
                    <a:pt x="984" y="4374"/>
                  </a:cubicBezTo>
                  <a:cubicBezTo>
                    <a:pt x="1047" y="5023"/>
                    <a:pt x="628" y="5713"/>
                    <a:pt x="503" y="6404"/>
                  </a:cubicBezTo>
                  <a:cubicBezTo>
                    <a:pt x="314" y="7450"/>
                    <a:pt x="168" y="8496"/>
                    <a:pt x="0" y="9563"/>
                  </a:cubicBezTo>
                  <a:cubicBezTo>
                    <a:pt x="105" y="9417"/>
                    <a:pt x="231" y="9291"/>
                    <a:pt x="272" y="9124"/>
                  </a:cubicBezTo>
                  <a:cubicBezTo>
                    <a:pt x="1339" y="6111"/>
                    <a:pt x="2239" y="3035"/>
                    <a:pt x="4039" y="357"/>
                  </a:cubicBezTo>
                  <a:cubicBezTo>
                    <a:pt x="4080" y="315"/>
                    <a:pt x="3997" y="189"/>
                    <a:pt x="3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14;p51">
              <a:extLst>
                <a:ext uri="{FF2B5EF4-FFF2-40B4-BE49-F238E27FC236}">
                  <a16:creationId xmlns:a16="http://schemas.microsoft.com/office/drawing/2014/main" id="{BDE4B82F-828D-96AD-06F5-409D347696F0}"/>
                </a:ext>
              </a:extLst>
            </p:cNvPr>
            <p:cNvSpPr/>
            <p:nvPr/>
          </p:nvSpPr>
          <p:spPr>
            <a:xfrm>
              <a:off x="5734700" y="3981825"/>
              <a:ext cx="178925" cy="182625"/>
            </a:xfrm>
            <a:custGeom>
              <a:avLst/>
              <a:gdLst/>
              <a:ahLst/>
              <a:cxnLst/>
              <a:rect l="l" t="t" r="r" b="b"/>
              <a:pathLst>
                <a:path w="7157" h="7305" extrusionOk="0">
                  <a:moveTo>
                    <a:pt x="7033" y="0"/>
                  </a:moveTo>
                  <a:cubicBezTo>
                    <a:pt x="4462" y="0"/>
                    <a:pt x="762" y="2548"/>
                    <a:pt x="0" y="7305"/>
                  </a:cubicBezTo>
                  <a:cubicBezTo>
                    <a:pt x="293" y="7242"/>
                    <a:pt x="461" y="7242"/>
                    <a:pt x="586" y="7179"/>
                  </a:cubicBezTo>
                  <a:cubicBezTo>
                    <a:pt x="2239" y="6447"/>
                    <a:pt x="3892" y="5714"/>
                    <a:pt x="5524" y="4961"/>
                  </a:cubicBezTo>
                  <a:cubicBezTo>
                    <a:pt x="5754" y="4857"/>
                    <a:pt x="6006" y="4647"/>
                    <a:pt x="6110" y="4417"/>
                  </a:cubicBezTo>
                  <a:cubicBezTo>
                    <a:pt x="6654" y="3015"/>
                    <a:pt x="7114" y="1551"/>
                    <a:pt x="7156" y="2"/>
                  </a:cubicBezTo>
                  <a:cubicBezTo>
                    <a:pt x="7115" y="1"/>
                    <a:pt x="7074" y="0"/>
                    <a:pt x="7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15;p51">
              <a:extLst>
                <a:ext uri="{FF2B5EF4-FFF2-40B4-BE49-F238E27FC236}">
                  <a16:creationId xmlns:a16="http://schemas.microsoft.com/office/drawing/2014/main" id="{EB91578D-DBD9-A9C8-DC04-AA4D42E6655E}"/>
                </a:ext>
              </a:extLst>
            </p:cNvPr>
            <p:cNvSpPr/>
            <p:nvPr/>
          </p:nvSpPr>
          <p:spPr>
            <a:xfrm>
              <a:off x="5826250" y="2714425"/>
              <a:ext cx="187275" cy="35075"/>
            </a:xfrm>
            <a:custGeom>
              <a:avLst/>
              <a:gdLst/>
              <a:ahLst/>
              <a:cxnLst/>
              <a:rect l="l" t="t" r="r" b="b"/>
              <a:pathLst>
                <a:path w="7491" h="1403" extrusionOk="0">
                  <a:moveTo>
                    <a:pt x="0" y="0"/>
                  </a:moveTo>
                  <a:lnTo>
                    <a:pt x="0" y="0"/>
                  </a:lnTo>
                  <a:cubicBezTo>
                    <a:pt x="126" y="419"/>
                    <a:pt x="126" y="712"/>
                    <a:pt x="251" y="775"/>
                  </a:cubicBezTo>
                  <a:cubicBezTo>
                    <a:pt x="1108" y="1233"/>
                    <a:pt x="2020" y="1402"/>
                    <a:pt x="2948" y="1402"/>
                  </a:cubicBezTo>
                  <a:cubicBezTo>
                    <a:pt x="3289" y="1402"/>
                    <a:pt x="3632" y="1379"/>
                    <a:pt x="3976" y="1340"/>
                  </a:cubicBezTo>
                  <a:cubicBezTo>
                    <a:pt x="5189" y="1214"/>
                    <a:pt x="6507" y="1402"/>
                    <a:pt x="7491" y="210"/>
                  </a:cubicBezTo>
                  <a:lnTo>
                    <a:pt x="7491" y="210"/>
                  </a:lnTo>
                  <a:cubicBezTo>
                    <a:pt x="6622" y="364"/>
                    <a:pt x="5759" y="426"/>
                    <a:pt x="4891" y="426"/>
                  </a:cubicBezTo>
                  <a:cubicBezTo>
                    <a:pt x="3293" y="426"/>
                    <a:pt x="1682" y="2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16;p51">
              <a:extLst>
                <a:ext uri="{FF2B5EF4-FFF2-40B4-BE49-F238E27FC236}">
                  <a16:creationId xmlns:a16="http://schemas.microsoft.com/office/drawing/2014/main" id="{3D32ED06-3A67-B006-6E41-5AFA62651229}"/>
                </a:ext>
              </a:extLst>
            </p:cNvPr>
            <p:cNvSpPr/>
            <p:nvPr/>
          </p:nvSpPr>
          <p:spPr>
            <a:xfrm>
              <a:off x="5852925" y="2067875"/>
              <a:ext cx="84225" cy="80200"/>
            </a:xfrm>
            <a:custGeom>
              <a:avLst/>
              <a:gdLst/>
              <a:ahLst/>
              <a:cxnLst/>
              <a:rect l="l" t="t" r="r" b="b"/>
              <a:pathLst>
                <a:path w="3369" h="3208" extrusionOk="0">
                  <a:moveTo>
                    <a:pt x="2406" y="1"/>
                  </a:moveTo>
                  <a:cubicBezTo>
                    <a:pt x="1821" y="168"/>
                    <a:pt x="1214" y="336"/>
                    <a:pt x="607" y="524"/>
                  </a:cubicBezTo>
                  <a:cubicBezTo>
                    <a:pt x="0" y="1926"/>
                    <a:pt x="84" y="2553"/>
                    <a:pt x="900" y="3035"/>
                  </a:cubicBezTo>
                  <a:cubicBezTo>
                    <a:pt x="1098" y="3152"/>
                    <a:pt x="1333" y="3208"/>
                    <a:pt x="1575" y="3208"/>
                  </a:cubicBezTo>
                  <a:cubicBezTo>
                    <a:pt x="2021" y="3208"/>
                    <a:pt x="2492" y="3018"/>
                    <a:pt x="2804" y="2679"/>
                  </a:cubicBezTo>
                  <a:cubicBezTo>
                    <a:pt x="3369" y="2030"/>
                    <a:pt x="3222" y="90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17;p51">
              <a:extLst>
                <a:ext uri="{FF2B5EF4-FFF2-40B4-BE49-F238E27FC236}">
                  <a16:creationId xmlns:a16="http://schemas.microsoft.com/office/drawing/2014/main" id="{7CCCF1FE-B68E-2196-C8F7-8BE495AB2EF4}"/>
                </a:ext>
              </a:extLst>
            </p:cNvPr>
            <p:cNvSpPr/>
            <p:nvPr/>
          </p:nvSpPr>
          <p:spPr>
            <a:xfrm>
              <a:off x="5688150" y="1660400"/>
              <a:ext cx="81625" cy="63325"/>
            </a:xfrm>
            <a:custGeom>
              <a:avLst/>
              <a:gdLst/>
              <a:ahLst/>
              <a:cxnLst/>
              <a:rect l="l" t="t" r="r" b="b"/>
              <a:pathLst>
                <a:path w="3265" h="2533" extrusionOk="0">
                  <a:moveTo>
                    <a:pt x="2260" y="0"/>
                  </a:moveTo>
                  <a:lnTo>
                    <a:pt x="2260" y="0"/>
                  </a:lnTo>
                  <a:cubicBezTo>
                    <a:pt x="1800" y="251"/>
                    <a:pt x="1402" y="419"/>
                    <a:pt x="1046" y="649"/>
                  </a:cubicBezTo>
                  <a:cubicBezTo>
                    <a:pt x="0" y="1298"/>
                    <a:pt x="0" y="1570"/>
                    <a:pt x="1109" y="2532"/>
                  </a:cubicBezTo>
                  <a:cubicBezTo>
                    <a:pt x="1423" y="2407"/>
                    <a:pt x="1779" y="2302"/>
                    <a:pt x="2114" y="2155"/>
                  </a:cubicBezTo>
                  <a:cubicBezTo>
                    <a:pt x="3222" y="1632"/>
                    <a:pt x="3264" y="1193"/>
                    <a:pt x="2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18;p51">
              <a:extLst>
                <a:ext uri="{FF2B5EF4-FFF2-40B4-BE49-F238E27FC236}">
                  <a16:creationId xmlns:a16="http://schemas.microsoft.com/office/drawing/2014/main" id="{A39B6338-CADE-E955-CFB4-1580CF665858}"/>
                </a:ext>
              </a:extLst>
            </p:cNvPr>
            <p:cNvSpPr/>
            <p:nvPr/>
          </p:nvSpPr>
          <p:spPr>
            <a:xfrm>
              <a:off x="6031300" y="1651450"/>
              <a:ext cx="83700" cy="65975"/>
            </a:xfrm>
            <a:custGeom>
              <a:avLst/>
              <a:gdLst/>
              <a:ahLst/>
              <a:cxnLst/>
              <a:rect l="l" t="t" r="r" b="b"/>
              <a:pathLst>
                <a:path w="3348" h="2639" extrusionOk="0">
                  <a:moveTo>
                    <a:pt x="1579" y="1"/>
                  </a:moveTo>
                  <a:cubicBezTo>
                    <a:pt x="1088" y="1"/>
                    <a:pt x="599" y="150"/>
                    <a:pt x="440" y="442"/>
                  </a:cubicBezTo>
                  <a:cubicBezTo>
                    <a:pt x="63" y="1132"/>
                    <a:pt x="0" y="1844"/>
                    <a:pt x="879" y="2639"/>
                  </a:cubicBezTo>
                  <a:cubicBezTo>
                    <a:pt x="1507" y="2346"/>
                    <a:pt x="2197" y="2179"/>
                    <a:pt x="2699" y="1781"/>
                  </a:cubicBezTo>
                  <a:cubicBezTo>
                    <a:pt x="3348" y="1279"/>
                    <a:pt x="3139" y="463"/>
                    <a:pt x="2365" y="149"/>
                  </a:cubicBezTo>
                  <a:cubicBezTo>
                    <a:pt x="2143" y="50"/>
                    <a:pt x="1861" y="1"/>
                    <a:pt x="1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19;p51">
              <a:extLst>
                <a:ext uri="{FF2B5EF4-FFF2-40B4-BE49-F238E27FC236}">
                  <a16:creationId xmlns:a16="http://schemas.microsoft.com/office/drawing/2014/main" id="{F886AF52-98BA-A877-E17C-BF3E0C4756D1}"/>
                </a:ext>
              </a:extLst>
            </p:cNvPr>
            <p:cNvSpPr/>
            <p:nvPr/>
          </p:nvSpPr>
          <p:spPr>
            <a:xfrm>
              <a:off x="5830250" y="2443450"/>
              <a:ext cx="217275" cy="43500"/>
            </a:xfrm>
            <a:custGeom>
              <a:avLst/>
              <a:gdLst/>
              <a:ahLst/>
              <a:cxnLst/>
              <a:rect l="l" t="t" r="r" b="b"/>
              <a:pathLst>
                <a:path w="8691" h="1740" extrusionOk="0">
                  <a:moveTo>
                    <a:pt x="8691" y="1"/>
                  </a:moveTo>
                  <a:cubicBezTo>
                    <a:pt x="6767" y="236"/>
                    <a:pt x="4953" y="526"/>
                    <a:pt x="3146" y="526"/>
                  </a:cubicBezTo>
                  <a:cubicBezTo>
                    <a:pt x="2221" y="526"/>
                    <a:pt x="1298" y="450"/>
                    <a:pt x="363" y="252"/>
                  </a:cubicBezTo>
                  <a:lnTo>
                    <a:pt x="363" y="252"/>
                  </a:lnTo>
                  <a:cubicBezTo>
                    <a:pt x="0" y="1200"/>
                    <a:pt x="376" y="1740"/>
                    <a:pt x="1060" y="1740"/>
                  </a:cubicBezTo>
                  <a:cubicBezTo>
                    <a:pt x="1085" y="1740"/>
                    <a:pt x="1111" y="1739"/>
                    <a:pt x="1137" y="1738"/>
                  </a:cubicBezTo>
                  <a:cubicBezTo>
                    <a:pt x="3334" y="1633"/>
                    <a:pt x="5552" y="1382"/>
                    <a:pt x="7770" y="1173"/>
                  </a:cubicBezTo>
                  <a:cubicBezTo>
                    <a:pt x="7917" y="1173"/>
                    <a:pt x="8105" y="1089"/>
                    <a:pt x="8189" y="984"/>
                  </a:cubicBezTo>
                  <a:cubicBezTo>
                    <a:pt x="8356" y="733"/>
                    <a:pt x="8482" y="440"/>
                    <a:pt x="8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20;p51">
              <a:extLst>
                <a:ext uri="{FF2B5EF4-FFF2-40B4-BE49-F238E27FC236}">
                  <a16:creationId xmlns:a16="http://schemas.microsoft.com/office/drawing/2014/main" id="{B13B38A0-FFD8-0103-6F8A-14040B685C81}"/>
                </a:ext>
              </a:extLst>
            </p:cNvPr>
            <p:cNvSpPr/>
            <p:nvPr/>
          </p:nvSpPr>
          <p:spPr>
            <a:xfrm>
              <a:off x="5692325" y="4462075"/>
              <a:ext cx="104125" cy="200875"/>
            </a:xfrm>
            <a:custGeom>
              <a:avLst/>
              <a:gdLst/>
              <a:ahLst/>
              <a:cxnLst/>
              <a:rect l="l" t="t" r="r" b="b"/>
              <a:pathLst>
                <a:path w="4165" h="8035" extrusionOk="0">
                  <a:moveTo>
                    <a:pt x="2825" y="0"/>
                  </a:moveTo>
                  <a:cubicBezTo>
                    <a:pt x="1905" y="2637"/>
                    <a:pt x="963" y="5294"/>
                    <a:pt x="1" y="8035"/>
                  </a:cubicBezTo>
                  <a:cubicBezTo>
                    <a:pt x="670" y="7888"/>
                    <a:pt x="1382" y="7679"/>
                    <a:pt x="2114" y="7595"/>
                  </a:cubicBezTo>
                  <a:cubicBezTo>
                    <a:pt x="3432" y="7449"/>
                    <a:pt x="4164" y="6340"/>
                    <a:pt x="4039" y="5273"/>
                  </a:cubicBezTo>
                  <a:cubicBezTo>
                    <a:pt x="3809" y="3515"/>
                    <a:pt x="3432" y="1758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21;p51">
              <a:extLst>
                <a:ext uri="{FF2B5EF4-FFF2-40B4-BE49-F238E27FC236}">
                  <a16:creationId xmlns:a16="http://schemas.microsoft.com/office/drawing/2014/main" id="{62C418F2-A687-3E46-291D-53AD0F3B9C37}"/>
                </a:ext>
              </a:extLst>
            </p:cNvPr>
            <p:cNvSpPr/>
            <p:nvPr/>
          </p:nvSpPr>
          <p:spPr>
            <a:xfrm>
              <a:off x="5824675" y="4303050"/>
              <a:ext cx="119275" cy="265225"/>
            </a:xfrm>
            <a:custGeom>
              <a:avLst/>
              <a:gdLst/>
              <a:ahLst/>
              <a:cxnLst/>
              <a:rect l="l" t="t" r="r" b="b"/>
              <a:pathLst>
                <a:path w="4771" h="10609" extrusionOk="0">
                  <a:moveTo>
                    <a:pt x="2532" y="0"/>
                  </a:moveTo>
                  <a:cubicBezTo>
                    <a:pt x="1611" y="1005"/>
                    <a:pt x="774" y="1925"/>
                    <a:pt x="0" y="2783"/>
                  </a:cubicBezTo>
                  <a:cubicBezTo>
                    <a:pt x="482" y="4206"/>
                    <a:pt x="921" y="5461"/>
                    <a:pt x="1318" y="6738"/>
                  </a:cubicBezTo>
                  <a:cubicBezTo>
                    <a:pt x="1737" y="8014"/>
                    <a:pt x="2114" y="9311"/>
                    <a:pt x="2511" y="10609"/>
                  </a:cubicBezTo>
                  <a:cubicBezTo>
                    <a:pt x="4018" y="9814"/>
                    <a:pt x="4771" y="8579"/>
                    <a:pt x="4604" y="6842"/>
                  </a:cubicBezTo>
                  <a:cubicBezTo>
                    <a:pt x="4499" y="5880"/>
                    <a:pt x="4331" y="4938"/>
                    <a:pt x="4331" y="3976"/>
                  </a:cubicBezTo>
                  <a:cubicBezTo>
                    <a:pt x="4352" y="2428"/>
                    <a:pt x="3599" y="1277"/>
                    <a:pt x="2532" y="0"/>
                  </a:cubicBezTo>
                  <a:close/>
                </a:path>
              </a:pathLst>
            </a:custGeom>
            <a:solidFill>
              <a:srgbClr val="AF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22;p51">
              <a:extLst>
                <a:ext uri="{FF2B5EF4-FFF2-40B4-BE49-F238E27FC236}">
                  <a16:creationId xmlns:a16="http://schemas.microsoft.com/office/drawing/2014/main" id="{39523D89-54C4-6B45-B356-6047E8BC6349}"/>
                </a:ext>
              </a:extLst>
            </p:cNvPr>
            <p:cNvSpPr/>
            <p:nvPr/>
          </p:nvSpPr>
          <p:spPr>
            <a:xfrm>
              <a:off x="5951775" y="4151875"/>
              <a:ext cx="86875" cy="96800"/>
            </a:xfrm>
            <a:custGeom>
              <a:avLst/>
              <a:gdLst/>
              <a:ahLst/>
              <a:cxnLst/>
              <a:rect l="l" t="t" r="r" b="b"/>
              <a:pathLst>
                <a:path w="3475" h="3872" extrusionOk="0">
                  <a:moveTo>
                    <a:pt x="1" y="0"/>
                  </a:moveTo>
                  <a:lnTo>
                    <a:pt x="1" y="0"/>
                  </a:lnTo>
                  <a:cubicBezTo>
                    <a:pt x="1193" y="1319"/>
                    <a:pt x="2302" y="2574"/>
                    <a:pt x="3474" y="3871"/>
                  </a:cubicBezTo>
                  <a:cubicBezTo>
                    <a:pt x="3097" y="1905"/>
                    <a:pt x="1737" y="377"/>
                    <a:pt x="1" y="0"/>
                  </a:cubicBezTo>
                  <a:close/>
                </a:path>
              </a:pathLst>
            </a:custGeom>
            <a:solidFill>
              <a:srgbClr val="2AC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23;p51">
              <a:extLst>
                <a:ext uri="{FF2B5EF4-FFF2-40B4-BE49-F238E27FC236}">
                  <a16:creationId xmlns:a16="http://schemas.microsoft.com/office/drawing/2014/main" id="{CB757BD4-E359-1806-FF34-A89F583FC3F6}"/>
                </a:ext>
              </a:extLst>
            </p:cNvPr>
            <p:cNvSpPr/>
            <p:nvPr/>
          </p:nvSpPr>
          <p:spPr>
            <a:xfrm>
              <a:off x="5947600" y="4001300"/>
              <a:ext cx="85275" cy="94625"/>
            </a:xfrm>
            <a:custGeom>
              <a:avLst/>
              <a:gdLst/>
              <a:ahLst/>
              <a:cxnLst/>
              <a:rect l="l" t="t" r="r" b="b"/>
              <a:pathLst>
                <a:path w="3411" h="3785" extrusionOk="0">
                  <a:moveTo>
                    <a:pt x="609" y="1"/>
                  </a:moveTo>
                  <a:cubicBezTo>
                    <a:pt x="305" y="1"/>
                    <a:pt x="105" y="312"/>
                    <a:pt x="0" y="730"/>
                  </a:cubicBezTo>
                  <a:cubicBezTo>
                    <a:pt x="1151" y="1755"/>
                    <a:pt x="2281" y="2780"/>
                    <a:pt x="3411" y="3785"/>
                  </a:cubicBezTo>
                  <a:cubicBezTo>
                    <a:pt x="3034" y="2278"/>
                    <a:pt x="2218" y="1065"/>
                    <a:pt x="1026" y="165"/>
                  </a:cubicBezTo>
                  <a:cubicBezTo>
                    <a:pt x="870" y="51"/>
                    <a:pt x="73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24;p51">
              <a:extLst>
                <a:ext uri="{FF2B5EF4-FFF2-40B4-BE49-F238E27FC236}">
                  <a16:creationId xmlns:a16="http://schemas.microsoft.com/office/drawing/2014/main" id="{CACC7B52-1226-1569-62F0-8229BE49E4EF}"/>
                </a:ext>
              </a:extLst>
            </p:cNvPr>
            <p:cNvSpPr/>
            <p:nvPr/>
          </p:nvSpPr>
          <p:spPr>
            <a:xfrm>
              <a:off x="5692325" y="4208100"/>
              <a:ext cx="181550" cy="173950"/>
            </a:xfrm>
            <a:custGeom>
              <a:avLst/>
              <a:gdLst/>
              <a:ahLst/>
              <a:cxnLst/>
              <a:rect l="l" t="t" r="r" b="b"/>
              <a:pathLst>
                <a:path w="7262" h="6958" extrusionOk="0">
                  <a:moveTo>
                    <a:pt x="6879" y="1"/>
                  </a:moveTo>
                  <a:cubicBezTo>
                    <a:pt x="4807" y="1"/>
                    <a:pt x="3208" y="946"/>
                    <a:pt x="1591" y="1873"/>
                  </a:cubicBezTo>
                  <a:cubicBezTo>
                    <a:pt x="398" y="2564"/>
                    <a:pt x="1" y="3233"/>
                    <a:pt x="210" y="4614"/>
                  </a:cubicBezTo>
                  <a:cubicBezTo>
                    <a:pt x="335" y="5368"/>
                    <a:pt x="524" y="6121"/>
                    <a:pt x="691" y="6958"/>
                  </a:cubicBezTo>
                  <a:cubicBezTo>
                    <a:pt x="1361" y="6518"/>
                    <a:pt x="1905" y="5954"/>
                    <a:pt x="2574" y="5744"/>
                  </a:cubicBezTo>
                  <a:cubicBezTo>
                    <a:pt x="5315" y="4824"/>
                    <a:pt x="6654" y="2815"/>
                    <a:pt x="7261" y="11"/>
                  </a:cubicBezTo>
                  <a:cubicBezTo>
                    <a:pt x="7132" y="4"/>
                    <a:pt x="7004" y="1"/>
                    <a:pt x="6879" y="1"/>
                  </a:cubicBezTo>
                  <a:close/>
                </a:path>
              </a:pathLst>
            </a:custGeom>
            <a:solidFill>
              <a:srgbClr val="AF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25;p51">
              <a:extLst>
                <a:ext uri="{FF2B5EF4-FFF2-40B4-BE49-F238E27FC236}">
                  <a16:creationId xmlns:a16="http://schemas.microsoft.com/office/drawing/2014/main" id="{7197FB33-4D77-4915-3AE6-3C7D0FBA0B40}"/>
                </a:ext>
              </a:extLst>
            </p:cNvPr>
            <p:cNvSpPr/>
            <p:nvPr/>
          </p:nvSpPr>
          <p:spPr>
            <a:xfrm>
              <a:off x="5867575" y="3327225"/>
              <a:ext cx="162175" cy="140600"/>
            </a:xfrm>
            <a:custGeom>
              <a:avLst/>
              <a:gdLst/>
              <a:ahLst/>
              <a:cxnLst/>
              <a:rect l="l" t="t" r="r" b="b"/>
              <a:pathLst>
                <a:path w="6487" h="5624" extrusionOk="0">
                  <a:moveTo>
                    <a:pt x="3950" y="0"/>
                  </a:moveTo>
                  <a:cubicBezTo>
                    <a:pt x="3767" y="0"/>
                    <a:pt x="3573" y="32"/>
                    <a:pt x="3369" y="95"/>
                  </a:cubicBezTo>
                  <a:cubicBezTo>
                    <a:pt x="2699" y="304"/>
                    <a:pt x="2009" y="471"/>
                    <a:pt x="1360" y="701"/>
                  </a:cubicBezTo>
                  <a:cubicBezTo>
                    <a:pt x="1088" y="806"/>
                    <a:pt x="732" y="973"/>
                    <a:pt x="607" y="1224"/>
                  </a:cubicBezTo>
                  <a:cubicBezTo>
                    <a:pt x="167" y="2124"/>
                    <a:pt x="0" y="3045"/>
                    <a:pt x="502" y="3986"/>
                  </a:cubicBezTo>
                  <a:cubicBezTo>
                    <a:pt x="958" y="4822"/>
                    <a:pt x="1466" y="5623"/>
                    <a:pt x="2463" y="5623"/>
                  </a:cubicBezTo>
                  <a:cubicBezTo>
                    <a:pt x="2564" y="5623"/>
                    <a:pt x="2671" y="5615"/>
                    <a:pt x="2783" y="5597"/>
                  </a:cubicBezTo>
                  <a:cubicBezTo>
                    <a:pt x="4143" y="5597"/>
                    <a:pt x="5252" y="5263"/>
                    <a:pt x="5880" y="3945"/>
                  </a:cubicBezTo>
                  <a:cubicBezTo>
                    <a:pt x="6486" y="2689"/>
                    <a:pt x="5901" y="1685"/>
                    <a:pt x="5189" y="701"/>
                  </a:cubicBezTo>
                  <a:cubicBezTo>
                    <a:pt x="4854" y="229"/>
                    <a:pt x="4440" y="0"/>
                    <a:pt x="3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26;p51">
              <a:extLst>
                <a:ext uri="{FF2B5EF4-FFF2-40B4-BE49-F238E27FC236}">
                  <a16:creationId xmlns:a16="http://schemas.microsoft.com/office/drawing/2014/main" id="{3F492D09-D750-BA18-1889-146864BE50E2}"/>
                </a:ext>
              </a:extLst>
            </p:cNvPr>
            <p:cNvSpPr/>
            <p:nvPr/>
          </p:nvSpPr>
          <p:spPr>
            <a:xfrm>
              <a:off x="5827275" y="2776150"/>
              <a:ext cx="182600" cy="89475"/>
            </a:xfrm>
            <a:custGeom>
              <a:avLst/>
              <a:gdLst/>
              <a:ahLst/>
              <a:cxnLst/>
              <a:rect l="l" t="t" r="r" b="b"/>
              <a:pathLst>
                <a:path w="7304" h="3579" extrusionOk="0">
                  <a:moveTo>
                    <a:pt x="64" y="0"/>
                  </a:moveTo>
                  <a:cubicBezTo>
                    <a:pt x="1" y="2072"/>
                    <a:pt x="357" y="3055"/>
                    <a:pt x="1507" y="3244"/>
                  </a:cubicBezTo>
                  <a:cubicBezTo>
                    <a:pt x="2450" y="3392"/>
                    <a:pt x="3415" y="3578"/>
                    <a:pt x="4407" y="3578"/>
                  </a:cubicBezTo>
                  <a:cubicBezTo>
                    <a:pt x="5087" y="3578"/>
                    <a:pt x="5780" y="3491"/>
                    <a:pt x="6487" y="3244"/>
                  </a:cubicBezTo>
                  <a:cubicBezTo>
                    <a:pt x="6759" y="2176"/>
                    <a:pt x="7031" y="1067"/>
                    <a:pt x="7303" y="0"/>
                  </a:cubicBezTo>
                  <a:close/>
                </a:path>
              </a:pathLst>
            </a:custGeom>
            <a:solidFill>
              <a:srgbClr val="B6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27;p51">
              <a:extLst>
                <a:ext uri="{FF2B5EF4-FFF2-40B4-BE49-F238E27FC236}">
                  <a16:creationId xmlns:a16="http://schemas.microsoft.com/office/drawing/2014/main" id="{FFF33EED-79FA-E87B-4A5A-A46B1761C914}"/>
                </a:ext>
              </a:extLst>
            </p:cNvPr>
            <p:cNvSpPr/>
            <p:nvPr/>
          </p:nvSpPr>
          <p:spPr>
            <a:xfrm>
              <a:off x="5826250" y="2550175"/>
              <a:ext cx="220750" cy="147475"/>
            </a:xfrm>
            <a:custGeom>
              <a:avLst/>
              <a:gdLst/>
              <a:ahLst/>
              <a:cxnLst/>
              <a:rect l="l" t="t" r="r" b="b"/>
              <a:pathLst>
                <a:path w="8830" h="5899" extrusionOk="0">
                  <a:moveTo>
                    <a:pt x="8830" y="0"/>
                  </a:moveTo>
                  <a:lnTo>
                    <a:pt x="8830" y="0"/>
                  </a:lnTo>
                  <a:cubicBezTo>
                    <a:pt x="7093" y="189"/>
                    <a:pt x="5629" y="356"/>
                    <a:pt x="4143" y="503"/>
                  </a:cubicBezTo>
                  <a:cubicBezTo>
                    <a:pt x="3201" y="586"/>
                    <a:pt x="2260" y="670"/>
                    <a:pt x="1318" y="733"/>
                  </a:cubicBezTo>
                  <a:cubicBezTo>
                    <a:pt x="1269" y="736"/>
                    <a:pt x="1219" y="737"/>
                    <a:pt x="1169" y="737"/>
                  </a:cubicBezTo>
                  <a:cubicBezTo>
                    <a:pt x="861" y="737"/>
                    <a:pt x="543" y="688"/>
                    <a:pt x="147" y="670"/>
                  </a:cubicBezTo>
                  <a:cubicBezTo>
                    <a:pt x="105" y="1193"/>
                    <a:pt x="21" y="1591"/>
                    <a:pt x="0" y="2009"/>
                  </a:cubicBezTo>
                  <a:cubicBezTo>
                    <a:pt x="0" y="2972"/>
                    <a:pt x="0" y="3913"/>
                    <a:pt x="0" y="4834"/>
                  </a:cubicBezTo>
                  <a:cubicBezTo>
                    <a:pt x="2252" y="5543"/>
                    <a:pt x="3449" y="5898"/>
                    <a:pt x="4518" y="5898"/>
                  </a:cubicBezTo>
                  <a:cubicBezTo>
                    <a:pt x="5595" y="5898"/>
                    <a:pt x="6543" y="5537"/>
                    <a:pt x="8307" y="4813"/>
                  </a:cubicBezTo>
                  <a:cubicBezTo>
                    <a:pt x="8474" y="3285"/>
                    <a:pt x="8621" y="1779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28;p51">
              <a:extLst>
                <a:ext uri="{FF2B5EF4-FFF2-40B4-BE49-F238E27FC236}">
                  <a16:creationId xmlns:a16="http://schemas.microsoft.com/office/drawing/2014/main" id="{A45FC040-2E44-12C6-8E2D-DFC2AFC6409E}"/>
                </a:ext>
              </a:extLst>
            </p:cNvPr>
            <p:cNvSpPr/>
            <p:nvPr/>
          </p:nvSpPr>
          <p:spPr>
            <a:xfrm>
              <a:off x="5839850" y="2320000"/>
              <a:ext cx="205600" cy="104400"/>
            </a:xfrm>
            <a:custGeom>
              <a:avLst/>
              <a:gdLst/>
              <a:ahLst/>
              <a:cxnLst/>
              <a:rect l="l" t="t" r="r" b="b"/>
              <a:pathLst>
                <a:path w="8224" h="4176" extrusionOk="0">
                  <a:moveTo>
                    <a:pt x="7302" y="1"/>
                  </a:moveTo>
                  <a:cubicBezTo>
                    <a:pt x="6781" y="101"/>
                    <a:pt x="6255" y="131"/>
                    <a:pt x="5724" y="131"/>
                  </a:cubicBezTo>
                  <a:cubicBezTo>
                    <a:pt x="4865" y="131"/>
                    <a:pt x="3995" y="51"/>
                    <a:pt x="3114" y="51"/>
                  </a:cubicBezTo>
                  <a:cubicBezTo>
                    <a:pt x="2138" y="51"/>
                    <a:pt x="1149" y="149"/>
                    <a:pt x="147" y="566"/>
                  </a:cubicBezTo>
                  <a:cubicBezTo>
                    <a:pt x="84" y="1445"/>
                    <a:pt x="42" y="2282"/>
                    <a:pt x="0" y="2909"/>
                  </a:cubicBezTo>
                  <a:cubicBezTo>
                    <a:pt x="741" y="4011"/>
                    <a:pt x="1758" y="4147"/>
                    <a:pt x="2706" y="4147"/>
                  </a:cubicBezTo>
                  <a:cubicBezTo>
                    <a:pt x="2803" y="4147"/>
                    <a:pt x="2898" y="4146"/>
                    <a:pt x="2992" y="4144"/>
                  </a:cubicBezTo>
                  <a:cubicBezTo>
                    <a:pt x="3491" y="4144"/>
                    <a:pt x="4004" y="4176"/>
                    <a:pt x="4513" y="4176"/>
                  </a:cubicBezTo>
                  <a:cubicBezTo>
                    <a:pt x="5800" y="4176"/>
                    <a:pt x="7058" y="3972"/>
                    <a:pt x="7972" y="2533"/>
                  </a:cubicBezTo>
                  <a:cubicBezTo>
                    <a:pt x="7805" y="1821"/>
                    <a:pt x="8223" y="796"/>
                    <a:pt x="7302" y="1"/>
                  </a:cubicBezTo>
                  <a:close/>
                </a:path>
              </a:pathLst>
            </a:custGeom>
            <a:solidFill>
              <a:srgbClr val="B6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29;p51">
              <a:extLst>
                <a:ext uri="{FF2B5EF4-FFF2-40B4-BE49-F238E27FC236}">
                  <a16:creationId xmlns:a16="http://schemas.microsoft.com/office/drawing/2014/main" id="{C73D2D1E-1155-EB3C-9BE8-99186B335CF7}"/>
                </a:ext>
              </a:extLst>
            </p:cNvPr>
            <p:cNvSpPr/>
            <p:nvPr/>
          </p:nvSpPr>
          <p:spPr>
            <a:xfrm>
              <a:off x="6090400" y="1804950"/>
              <a:ext cx="88425" cy="51650"/>
            </a:xfrm>
            <a:custGeom>
              <a:avLst/>
              <a:gdLst/>
              <a:ahLst/>
              <a:cxnLst/>
              <a:rect l="l" t="t" r="r" b="b"/>
              <a:pathLst>
                <a:path w="3537" h="2066" extrusionOk="0">
                  <a:moveTo>
                    <a:pt x="2092" y="1"/>
                  </a:moveTo>
                  <a:cubicBezTo>
                    <a:pt x="1832" y="1"/>
                    <a:pt x="1555" y="59"/>
                    <a:pt x="1256" y="182"/>
                  </a:cubicBezTo>
                  <a:cubicBezTo>
                    <a:pt x="545" y="474"/>
                    <a:pt x="1" y="788"/>
                    <a:pt x="126" y="1751"/>
                  </a:cubicBezTo>
                  <a:cubicBezTo>
                    <a:pt x="728" y="1956"/>
                    <a:pt x="1207" y="2066"/>
                    <a:pt x="1614" y="2066"/>
                  </a:cubicBezTo>
                  <a:cubicBezTo>
                    <a:pt x="2410" y="2066"/>
                    <a:pt x="2927" y="1646"/>
                    <a:pt x="3537" y="705"/>
                  </a:cubicBezTo>
                  <a:cubicBezTo>
                    <a:pt x="3099" y="253"/>
                    <a:pt x="2632" y="1"/>
                    <a:pt x="2092" y="1"/>
                  </a:cubicBezTo>
                  <a:close/>
                </a:path>
              </a:pathLst>
            </a:custGeom>
            <a:solidFill>
              <a:srgbClr val="2AC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30;p51">
              <a:extLst>
                <a:ext uri="{FF2B5EF4-FFF2-40B4-BE49-F238E27FC236}">
                  <a16:creationId xmlns:a16="http://schemas.microsoft.com/office/drawing/2014/main" id="{B1F7875D-2865-3BB0-80AC-DA37D7C4FD93}"/>
                </a:ext>
              </a:extLst>
            </p:cNvPr>
            <p:cNvSpPr/>
            <p:nvPr/>
          </p:nvSpPr>
          <p:spPr>
            <a:xfrm>
              <a:off x="5698600" y="1815075"/>
              <a:ext cx="60700" cy="56750"/>
            </a:xfrm>
            <a:custGeom>
              <a:avLst/>
              <a:gdLst/>
              <a:ahLst/>
              <a:cxnLst/>
              <a:rect l="l" t="t" r="r" b="b"/>
              <a:pathLst>
                <a:path w="2428" h="2270" extrusionOk="0">
                  <a:moveTo>
                    <a:pt x="1778" y="1"/>
                  </a:moveTo>
                  <a:cubicBezTo>
                    <a:pt x="1629" y="1"/>
                    <a:pt x="1474" y="33"/>
                    <a:pt x="1382" y="90"/>
                  </a:cubicBezTo>
                  <a:cubicBezTo>
                    <a:pt x="880" y="467"/>
                    <a:pt x="440" y="927"/>
                    <a:pt x="1" y="1325"/>
                  </a:cubicBezTo>
                  <a:cubicBezTo>
                    <a:pt x="185" y="2012"/>
                    <a:pt x="611" y="2270"/>
                    <a:pt x="1107" y="2270"/>
                  </a:cubicBezTo>
                  <a:cubicBezTo>
                    <a:pt x="1230" y="2270"/>
                    <a:pt x="1357" y="2254"/>
                    <a:pt x="1486" y="2225"/>
                  </a:cubicBezTo>
                  <a:cubicBezTo>
                    <a:pt x="2260" y="2078"/>
                    <a:pt x="2281" y="1325"/>
                    <a:pt x="2386" y="718"/>
                  </a:cubicBezTo>
                  <a:cubicBezTo>
                    <a:pt x="2428" y="530"/>
                    <a:pt x="2281" y="174"/>
                    <a:pt x="2093" y="69"/>
                  </a:cubicBezTo>
                  <a:cubicBezTo>
                    <a:pt x="2018" y="22"/>
                    <a:pt x="1900" y="1"/>
                    <a:pt x="1778" y="1"/>
                  </a:cubicBezTo>
                  <a:close/>
                </a:path>
              </a:pathLst>
            </a:custGeom>
            <a:solidFill>
              <a:srgbClr val="2AC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31;p51">
              <a:extLst>
                <a:ext uri="{FF2B5EF4-FFF2-40B4-BE49-F238E27FC236}">
                  <a16:creationId xmlns:a16="http://schemas.microsoft.com/office/drawing/2014/main" id="{4FD7C081-DAF1-7BB6-BC12-515E9BD2F988}"/>
                </a:ext>
              </a:extLst>
            </p:cNvPr>
            <p:cNvSpPr/>
            <p:nvPr/>
          </p:nvSpPr>
          <p:spPr>
            <a:xfrm>
              <a:off x="5827825" y="1426550"/>
              <a:ext cx="121900" cy="112525"/>
            </a:xfrm>
            <a:custGeom>
              <a:avLst/>
              <a:gdLst/>
              <a:ahLst/>
              <a:cxnLst/>
              <a:rect l="l" t="t" r="r" b="b"/>
              <a:pathLst>
                <a:path w="4876" h="4501" extrusionOk="0">
                  <a:moveTo>
                    <a:pt x="2437" y="0"/>
                  </a:moveTo>
                  <a:cubicBezTo>
                    <a:pt x="904" y="0"/>
                    <a:pt x="0" y="998"/>
                    <a:pt x="21" y="2659"/>
                  </a:cubicBezTo>
                  <a:cubicBezTo>
                    <a:pt x="21" y="3663"/>
                    <a:pt x="1004" y="4479"/>
                    <a:pt x="2281" y="4500"/>
                  </a:cubicBezTo>
                  <a:cubicBezTo>
                    <a:pt x="3578" y="4500"/>
                    <a:pt x="4875" y="3872"/>
                    <a:pt x="4833" y="2282"/>
                  </a:cubicBezTo>
                  <a:cubicBezTo>
                    <a:pt x="4791" y="901"/>
                    <a:pt x="3975" y="22"/>
                    <a:pt x="2532" y="1"/>
                  </a:cubicBezTo>
                  <a:cubicBezTo>
                    <a:pt x="2500" y="1"/>
                    <a:pt x="2468" y="0"/>
                    <a:pt x="2437" y="0"/>
                  </a:cubicBezTo>
                  <a:close/>
                </a:path>
              </a:pathLst>
            </a:custGeom>
            <a:solidFill>
              <a:srgbClr val="AF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32;p51">
              <a:extLst>
                <a:ext uri="{FF2B5EF4-FFF2-40B4-BE49-F238E27FC236}">
                  <a16:creationId xmlns:a16="http://schemas.microsoft.com/office/drawing/2014/main" id="{B1F270AD-DDB8-513C-097D-FC333EC9F8E9}"/>
                </a:ext>
              </a:extLst>
            </p:cNvPr>
            <p:cNvSpPr/>
            <p:nvPr/>
          </p:nvSpPr>
          <p:spPr>
            <a:xfrm>
              <a:off x="5833575" y="1137550"/>
              <a:ext cx="119800" cy="111700"/>
            </a:xfrm>
            <a:custGeom>
              <a:avLst/>
              <a:gdLst/>
              <a:ahLst/>
              <a:cxnLst/>
              <a:rect l="l" t="t" r="r" b="b"/>
              <a:pathLst>
                <a:path w="4792" h="4468" extrusionOk="0">
                  <a:moveTo>
                    <a:pt x="1972" y="0"/>
                  </a:moveTo>
                  <a:cubicBezTo>
                    <a:pt x="1845" y="0"/>
                    <a:pt x="1718" y="4"/>
                    <a:pt x="1590" y="12"/>
                  </a:cubicBezTo>
                  <a:cubicBezTo>
                    <a:pt x="1276" y="33"/>
                    <a:pt x="795" y="263"/>
                    <a:pt x="690" y="514"/>
                  </a:cubicBezTo>
                  <a:cubicBezTo>
                    <a:pt x="398" y="1183"/>
                    <a:pt x="146" y="1916"/>
                    <a:pt x="84" y="2627"/>
                  </a:cubicBezTo>
                  <a:cubicBezTo>
                    <a:pt x="0" y="3548"/>
                    <a:pt x="544" y="4113"/>
                    <a:pt x="1423" y="4364"/>
                  </a:cubicBezTo>
                  <a:cubicBezTo>
                    <a:pt x="1658" y="4434"/>
                    <a:pt x="1891" y="4468"/>
                    <a:pt x="2117" y="4468"/>
                  </a:cubicBezTo>
                  <a:cubicBezTo>
                    <a:pt x="2838" y="4468"/>
                    <a:pt x="3498" y="4122"/>
                    <a:pt x="3975" y="3485"/>
                  </a:cubicBezTo>
                  <a:cubicBezTo>
                    <a:pt x="4792" y="2397"/>
                    <a:pt x="4687" y="1476"/>
                    <a:pt x="3620" y="95"/>
                  </a:cubicBezTo>
                  <a:cubicBezTo>
                    <a:pt x="3044" y="61"/>
                    <a:pt x="2510" y="0"/>
                    <a:pt x="1972" y="0"/>
                  </a:cubicBezTo>
                  <a:close/>
                </a:path>
              </a:pathLst>
            </a:custGeom>
            <a:solidFill>
              <a:srgbClr val="CD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2756;p67">
            <a:extLst>
              <a:ext uri="{FF2B5EF4-FFF2-40B4-BE49-F238E27FC236}">
                <a16:creationId xmlns:a16="http://schemas.microsoft.com/office/drawing/2014/main" id="{0B02C120-D100-96EC-0301-21C5F336F420}"/>
              </a:ext>
            </a:extLst>
          </p:cNvPr>
          <p:cNvSpPr/>
          <p:nvPr/>
        </p:nvSpPr>
        <p:spPr>
          <a:xfrm>
            <a:off x="6513026" y="5419740"/>
            <a:ext cx="369764" cy="332726"/>
          </a:xfrm>
          <a:custGeom>
            <a:avLst/>
            <a:gdLst/>
            <a:ahLst/>
            <a:cxnLst/>
            <a:rect l="l" t="t" r="r" b="b"/>
            <a:pathLst>
              <a:path w="8336" h="7501" extrusionOk="0">
                <a:moveTo>
                  <a:pt x="6705" y="1"/>
                </a:moveTo>
                <a:lnTo>
                  <a:pt x="1" y="5511"/>
                </a:lnTo>
                <a:lnTo>
                  <a:pt x="717" y="5710"/>
                </a:lnTo>
                <a:lnTo>
                  <a:pt x="797" y="6486"/>
                </a:lnTo>
                <a:lnTo>
                  <a:pt x="1572" y="6645"/>
                </a:lnTo>
                <a:lnTo>
                  <a:pt x="1632" y="7500"/>
                </a:lnTo>
                <a:lnTo>
                  <a:pt x="8336" y="1990"/>
                </a:lnTo>
                <a:lnTo>
                  <a:pt x="7918" y="1871"/>
                </a:lnTo>
                <a:lnTo>
                  <a:pt x="7958" y="1513"/>
                </a:lnTo>
                <a:lnTo>
                  <a:pt x="7302" y="1453"/>
                </a:lnTo>
                <a:lnTo>
                  <a:pt x="7341" y="776"/>
                </a:lnTo>
                <a:lnTo>
                  <a:pt x="6784" y="637"/>
                </a:lnTo>
                <a:lnTo>
                  <a:pt x="6705" y="1"/>
                </a:lnTo>
                <a:close/>
              </a:path>
            </a:pathLst>
          </a:custGeom>
          <a:solidFill>
            <a:srgbClr val="E09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" name="Google Shape;2834;p68">
            <a:extLst>
              <a:ext uri="{FF2B5EF4-FFF2-40B4-BE49-F238E27FC236}">
                <a16:creationId xmlns:a16="http://schemas.microsoft.com/office/drawing/2014/main" id="{ECB4B70D-295C-08B5-CB54-82DE4891370F}"/>
              </a:ext>
            </a:extLst>
          </p:cNvPr>
          <p:cNvGrpSpPr/>
          <p:nvPr/>
        </p:nvGrpSpPr>
        <p:grpSpPr>
          <a:xfrm>
            <a:off x="6612906" y="5523200"/>
            <a:ext cx="2158843" cy="1908000"/>
            <a:chOff x="914400" y="3037850"/>
            <a:chExt cx="2583686" cy="1557639"/>
          </a:xfrm>
        </p:grpSpPr>
        <p:sp>
          <p:nvSpPr>
            <p:cNvPr id="171" name="Google Shape;2835;p68">
              <a:extLst>
                <a:ext uri="{FF2B5EF4-FFF2-40B4-BE49-F238E27FC236}">
                  <a16:creationId xmlns:a16="http://schemas.microsoft.com/office/drawing/2014/main" id="{859080AD-0F8A-6960-1C56-9424C4968EE7}"/>
                </a:ext>
              </a:extLst>
            </p:cNvPr>
            <p:cNvSpPr/>
            <p:nvPr/>
          </p:nvSpPr>
          <p:spPr>
            <a:xfrm>
              <a:off x="914400" y="3037850"/>
              <a:ext cx="2583686" cy="1557639"/>
            </a:xfrm>
            <a:custGeom>
              <a:avLst/>
              <a:gdLst/>
              <a:ahLst/>
              <a:cxnLst/>
              <a:rect l="l" t="t" r="r" b="b"/>
              <a:pathLst>
                <a:path w="62265" h="37538" fill="none" extrusionOk="0">
                  <a:moveTo>
                    <a:pt x="46967" y="0"/>
                  </a:moveTo>
                  <a:lnTo>
                    <a:pt x="62265" y="0"/>
                  </a:lnTo>
                  <a:lnTo>
                    <a:pt x="62265" y="37538"/>
                  </a:lnTo>
                  <a:lnTo>
                    <a:pt x="1" y="37538"/>
                  </a:lnTo>
                  <a:lnTo>
                    <a:pt x="1" y="0"/>
                  </a:lnTo>
                  <a:lnTo>
                    <a:pt x="15597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2836;p68">
              <a:extLst>
                <a:ext uri="{FF2B5EF4-FFF2-40B4-BE49-F238E27FC236}">
                  <a16:creationId xmlns:a16="http://schemas.microsoft.com/office/drawing/2014/main" id="{28589F00-E757-3BB0-5694-70EA0CD8D50C}"/>
                </a:ext>
              </a:extLst>
            </p:cNvPr>
            <p:cNvGrpSpPr/>
            <p:nvPr/>
          </p:nvGrpSpPr>
          <p:grpSpPr>
            <a:xfrm>
              <a:off x="1088975" y="3300567"/>
              <a:ext cx="2234503" cy="1148398"/>
              <a:chOff x="2262825" y="3400638"/>
              <a:chExt cx="1357700" cy="697775"/>
            </a:xfrm>
          </p:grpSpPr>
          <p:sp>
            <p:nvSpPr>
              <p:cNvPr id="173" name="Google Shape;2837;p68">
                <a:extLst>
                  <a:ext uri="{FF2B5EF4-FFF2-40B4-BE49-F238E27FC236}">
                    <a16:creationId xmlns:a16="http://schemas.microsoft.com/office/drawing/2014/main" id="{E9EBFB8F-1F01-A711-E4AC-58E91E829D0F}"/>
                  </a:ext>
                </a:extLst>
              </p:cNvPr>
              <p:cNvSpPr/>
              <p:nvPr/>
            </p:nvSpPr>
            <p:spPr>
              <a:xfrm>
                <a:off x="2262825" y="3400638"/>
                <a:ext cx="1357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308" h="1" fill="none" extrusionOk="0">
                    <a:moveTo>
                      <a:pt x="0" y="1"/>
                    </a:moveTo>
                    <a:lnTo>
                      <a:pt x="54307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838;p68">
                <a:extLst>
                  <a:ext uri="{FF2B5EF4-FFF2-40B4-BE49-F238E27FC236}">
                    <a16:creationId xmlns:a16="http://schemas.microsoft.com/office/drawing/2014/main" id="{FE26FB74-E174-1BA1-9EAE-0C8C948B033A}"/>
                  </a:ext>
                </a:extLst>
              </p:cNvPr>
              <p:cNvSpPr/>
              <p:nvPr/>
            </p:nvSpPr>
            <p:spPr>
              <a:xfrm>
                <a:off x="2263325" y="3540388"/>
                <a:ext cx="1357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288" h="1" fill="none" extrusionOk="0">
                    <a:moveTo>
                      <a:pt x="0" y="1"/>
                    </a:moveTo>
                    <a:lnTo>
                      <a:pt x="54287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839;p68">
                <a:extLst>
                  <a:ext uri="{FF2B5EF4-FFF2-40B4-BE49-F238E27FC236}">
                    <a16:creationId xmlns:a16="http://schemas.microsoft.com/office/drawing/2014/main" id="{E76487EA-4F4F-7A81-F3CA-2D5C96362FD9}"/>
                  </a:ext>
                </a:extLst>
              </p:cNvPr>
              <p:cNvSpPr/>
              <p:nvPr/>
            </p:nvSpPr>
            <p:spPr>
              <a:xfrm>
                <a:off x="2263825" y="3679638"/>
                <a:ext cx="1356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248" h="1" fill="none" extrusionOk="0">
                    <a:moveTo>
                      <a:pt x="0" y="1"/>
                    </a:moveTo>
                    <a:lnTo>
                      <a:pt x="54248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840;p68">
                <a:extLst>
                  <a:ext uri="{FF2B5EF4-FFF2-40B4-BE49-F238E27FC236}">
                    <a16:creationId xmlns:a16="http://schemas.microsoft.com/office/drawing/2014/main" id="{870A3C0C-B7B4-7E27-5A83-53885F29C865}"/>
                  </a:ext>
                </a:extLst>
              </p:cNvPr>
              <p:cNvSpPr/>
              <p:nvPr/>
            </p:nvSpPr>
            <p:spPr>
              <a:xfrm>
                <a:off x="2264325" y="3819388"/>
                <a:ext cx="1355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1" fill="none" extrusionOk="0">
                    <a:moveTo>
                      <a:pt x="0" y="1"/>
                    </a:moveTo>
                    <a:lnTo>
                      <a:pt x="54228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841;p68">
                <a:extLst>
                  <a:ext uri="{FF2B5EF4-FFF2-40B4-BE49-F238E27FC236}">
                    <a16:creationId xmlns:a16="http://schemas.microsoft.com/office/drawing/2014/main" id="{93B35427-0F5D-7F38-F8C4-40D971A193DD}"/>
                  </a:ext>
                </a:extLst>
              </p:cNvPr>
              <p:cNvSpPr/>
              <p:nvPr/>
            </p:nvSpPr>
            <p:spPr>
              <a:xfrm>
                <a:off x="2264800" y="3959138"/>
                <a:ext cx="1354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189" h="1" fill="none" extrusionOk="0">
                    <a:moveTo>
                      <a:pt x="1" y="0"/>
                    </a:moveTo>
                    <a:lnTo>
                      <a:pt x="54189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842;p68">
                <a:extLst>
                  <a:ext uri="{FF2B5EF4-FFF2-40B4-BE49-F238E27FC236}">
                    <a16:creationId xmlns:a16="http://schemas.microsoft.com/office/drawing/2014/main" id="{6A84F137-8F72-D9F7-7BE8-7B5C1FE6CCCA}"/>
                  </a:ext>
                </a:extLst>
              </p:cNvPr>
              <p:cNvSpPr/>
              <p:nvPr/>
            </p:nvSpPr>
            <p:spPr>
              <a:xfrm>
                <a:off x="2265300" y="4098388"/>
                <a:ext cx="1354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169" h="1" fill="none" extrusionOk="0">
                    <a:moveTo>
                      <a:pt x="1" y="0"/>
                    </a:moveTo>
                    <a:lnTo>
                      <a:pt x="54169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8E8F118C-8295-1395-9069-215D13C818D1}"/>
              </a:ext>
            </a:extLst>
          </p:cNvPr>
          <p:cNvGrpSpPr/>
          <p:nvPr/>
        </p:nvGrpSpPr>
        <p:grpSpPr>
          <a:xfrm>
            <a:off x="8871629" y="5419740"/>
            <a:ext cx="1589183" cy="2086330"/>
            <a:chOff x="6847625" y="1455075"/>
            <a:chExt cx="1171700" cy="1842175"/>
          </a:xfrm>
        </p:grpSpPr>
        <p:sp>
          <p:nvSpPr>
            <p:cNvPr id="181" name="Google Shape;3512;p71">
              <a:extLst>
                <a:ext uri="{FF2B5EF4-FFF2-40B4-BE49-F238E27FC236}">
                  <a16:creationId xmlns:a16="http://schemas.microsoft.com/office/drawing/2014/main" id="{34A3BF01-879D-5E5F-F9C8-679476D8BD2E}"/>
                </a:ext>
              </a:extLst>
            </p:cNvPr>
            <p:cNvSpPr/>
            <p:nvPr/>
          </p:nvSpPr>
          <p:spPr>
            <a:xfrm>
              <a:off x="6847625" y="1455075"/>
              <a:ext cx="1171700" cy="1842175"/>
            </a:xfrm>
            <a:custGeom>
              <a:avLst/>
              <a:gdLst/>
              <a:ahLst/>
              <a:cxnLst/>
              <a:rect l="l" t="t" r="r" b="b"/>
              <a:pathLst>
                <a:path w="46868" h="73687" extrusionOk="0">
                  <a:moveTo>
                    <a:pt x="2035" y="0"/>
                  </a:moveTo>
                  <a:cubicBezTo>
                    <a:pt x="934" y="0"/>
                    <a:pt x="0" y="934"/>
                    <a:pt x="0" y="2035"/>
                  </a:cubicBezTo>
                  <a:lnTo>
                    <a:pt x="0" y="71651"/>
                  </a:lnTo>
                  <a:cubicBezTo>
                    <a:pt x="0" y="72785"/>
                    <a:pt x="934" y="73686"/>
                    <a:pt x="2035" y="73686"/>
                  </a:cubicBezTo>
                  <a:lnTo>
                    <a:pt x="44832" y="73686"/>
                  </a:lnTo>
                  <a:cubicBezTo>
                    <a:pt x="45966" y="73686"/>
                    <a:pt x="46867" y="72785"/>
                    <a:pt x="46867" y="71651"/>
                  </a:cubicBezTo>
                  <a:lnTo>
                    <a:pt x="46867" y="2035"/>
                  </a:lnTo>
                  <a:cubicBezTo>
                    <a:pt x="46867" y="934"/>
                    <a:pt x="45966" y="0"/>
                    <a:pt x="44832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513;p71">
              <a:extLst>
                <a:ext uri="{FF2B5EF4-FFF2-40B4-BE49-F238E27FC236}">
                  <a16:creationId xmlns:a16="http://schemas.microsoft.com/office/drawing/2014/main" id="{7AD8ACE1-CA0A-EDEE-BD2A-ECC2AC810CC3}"/>
                </a:ext>
              </a:extLst>
            </p:cNvPr>
            <p:cNvSpPr/>
            <p:nvPr/>
          </p:nvSpPr>
          <p:spPr>
            <a:xfrm>
              <a:off x="7011075" y="1574325"/>
              <a:ext cx="237700" cy="170425"/>
            </a:xfrm>
            <a:custGeom>
              <a:avLst/>
              <a:gdLst/>
              <a:ahLst/>
              <a:cxnLst/>
              <a:rect l="l" t="t" r="r" b="b"/>
              <a:pathLst>
                <a:path w="9508" h="6817" extrusionOk="0">
                  <a:moveTo>
                    <a:pt x="8965" y="262"/>
                  </a:moveTo>
                  <a:cubicBezTo>
                    <a:pt x="9001" y="262"/>
                    <a:pt x="9037" y="263"/>
                    <a:pt x="9073" y="267"/>
                  </a:cubicBezTo>
                  <a:cubicBezTo>
                    <a:pt x="9343" y="321"/>
                    <a:pt x="8893" y="419"/>
                    <a:pt x="8622" y="419"/>
                  </a:cubicBezTo>
                  <a:cubicBezTo>
                    <a:pt x="8559" y="419"/>
                    <a:pt x="8505" y="413"/>
                    <a:pt x="8473" y="400"/>
                  </a:cubicBezTo>
                  <a:cubicBezTo>
                    <a:pt x="8443" y="371"/>
                    <a:pt x="8678" y="262"/>
                    <a:pt x="8965" y="262"/>
                  </a:cubicBezTo>
                  <a:close/>
                  <a:moveTo>
                    <a:pt x="8907" y="0"/>
                  </a:moveTo>
                  <a:cubicBezTo>
                    <a:pt x="8606" y="33"/>
                    <a:pt x="8306" y="100"/>
                    <a:pt x="8039" y="234"/>
                  </a:cubicBezTo>
                  <a:cubicBezTo>
                    <a:pt x="7527" y="174"/>
                    <a:pt x="7011" y="144"/>
                    <a:pt x="6493" y="144"/>
                  </a:cubicBezTo>
                  <a:cubicBezTo>
                    <a:pt x="5561" y="144"/>
                    <a:pt x="4625" y="241"/>
                    <a:pt x="3703" y="434"/>
                  </a:cubicBezTo>
                  <a:cubicBezTo>
                    <a:pt x="2836" y="601"/>
                    <a:pt x="2035" y="901"/>
                    <a:pt x="1268" y="1368"/>
                  </a:cubicBezTo>
                  <a:cubicBezTo>
                    <a:pt x="1101" y="1468"/>
                    <a:pt x="0" y="2235"/>
                    <a:pt x="1268" y="2669"/>
                  </a:cubicBezTo>
                  <a:cubicBezTo>
                    <a:pt x="1567" y="2763"/>
                    <a:pt x="1886" y="2800"/>
                    <a:pt x="2205" y="2800"/>
                  </a:cubicBezTo>
                  <a:cubicBezTo>
                    <a:pt x="3239" y="2800"/>
                    <a:pt x="4272" y="2412"/>
                    <a:pt x="4604" y="2335"/>
                  </a:cubicBezTo>
                  <a:cubicBezTo>
                    <a:pt x="5004" y="2235"/>
                    <a:pt x="5204" y="2135"/>
                    <a:pt x="5171" y="1968"/>
                  </a:cubicBezTo>
                  <a:cubicBezTo>
                    <a:pt x="5162" y="1925"/>
                    <a:pt x="5145" y="1907"/>
                    <a:pt x="5096" y="1907"/>
                  </a:cubicBezTo>
                  <a:cubicBezTo>
                    <a:pt x="4954" y="1907"/>
                    <a:pt x="4550" y="2062"/>
                    <a:pt x="3336" y="2235"/>
                  </a:cubicBezTo>
                  <a:cubicBezTo>
                    <a:pt x="3070" y="2273"/>
                    <a:pt x="2836" y="2289"/>
                    <a:pt x="2630" y="2289"/>
                  </a:cubicBezTo>
                  <a:cubicBezTo>
                    <a:pt x="1572" y="2289"/>
                    <a:pt x="1268" y="1868"/>
                    <a:pt x="1268" y="1868"/>
                  </a:cubicBezTo>
                  <a:cubicBezTo>
                    <a:pt x="1768" y="1301"/>
                    <a:pt x="2602" y="1001"/>
                    <a:pt x="3770" y="801"/>
                  </a:cubicBezTo>
                  <a:cubicBezTo>
                    <a:pt x="4557" y="720"/>
                    <a:pt x="5357" y="676"/>
                    <a:pt x="6155" y="676"/>
                  </a:cubicBezTo>
                  <a:cubicBezTo>
                    <a:pt x="6674" y="676"/>
                    <a:pt x="7193" y="695"/>
                    <a:pt x="7706" y="734"/>
                  </a:cubicBezTo>
                  <a:cubicBezTo>
                    <a:pt x="7706" y="801"/>
                    <a:pt x="7172" y="1501"/>
                    <a:pt x="6305" y="2502"/>
                  </a:cubicBezTo>
                  <a:cubicBezTo>
                    <a:pt x="5438" y="3536"/>
                    <a:pt x="2902" y="6738"/>
                    <a:pt x="2902" y="6738"/>
                  </a:cubicBezTo>
                  <a:cubicBezTo>
                    <a:pt x="3018" y="6790"/>
                    <a:pt x="3148" y="6816"/>
                    <a:pt x="3282" y="6816"/>
                  </a:cubicBezTo>
                  <a:cubicBezTo>
                    <a:pt x="3496" y="6816"/>
                    <a:pt x="3719" y="6748"/>
                    <a:pt x="3903" y="6605"/>
                  </a:cubicBezTo>
                  <a:cubicBezTo>
                    <a:pt x="4070" y="6471"/>
                    <a:pt x="8240" y="767"/>
                    <a:pt x="8240" y="767"/>
                  </a:cubicBezTo>
                  <a:cubicBezTo>
                    <a:pt x="9073" y="767"/>
                    <a:pt x="9274" y="534"/>
                    <a:pt x="9407" y="367"/>
                  </a:cubicBezTo>
                  <a:cubicBezTo>
                    <a:pt x="9507" y="234"/>
                    <a:pt x="9274" y="0"/>
                    <a:pt x="8907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514;p71">
              <a:extLst>
                <a:ext uri="{FF2B5EF4-FFF2-40B4-BE49-F238E27FC236}">
                  <a16:creationId xmlns:a16="http://schemas.microsoft.com/office/drawing/2014/main" id="{D25F39B5-4D5B-DD21-5D30-1A4207CD7593}"/>
                </a:ext>
              </a:extLst>
            </p:cNvPr>
            <p:cNvSpPr/>
            <p:nvPr/>
          </p:nvSpPr>
          <p:spPr>
            <a:xfrm>
              <a:off x="7198700" y="1670275"/>
              <a:ext cx="155550" cy="75025"/>
            </a:xfrm>
            <a:custGeom>
              <a:avLst/>
              <a:gdLst/>
              <a:ahLst/>
              <a:cxnLst/>
              <a:rect l="l" t="t" r="r" b="b"/>
              <a:pathLst>
                <a:path w="6222" h="3001" extrusionOk="0">
                  <a:moveTo>
                    <a:pt x="2202" y="532"/>
                  </a:moveTo>
                  <a:cubicBezTo>
                    <a:pt x="2369" y="899"/>
                    <a:pt x="2603" y="1232"/>
                    <a:pt x="2903" y="1499"/>
                  </a:cubicBezTo>
                  <a:cubicBezTo>
                    <a:pt x="2934" y="1530"/>
                    <a:pt x="2420" y="2621"/>
                    <a:pt x="1628" y="2621"/>
                  </a:cubicBezTo>
                  <a:cubicBezTo>
                    <a:pt x="1565" y="2621"/>
                    <a:pt x="1501" y="2615"/>
                    <a:pt x="1435" y="2600"/>
                  </a:cubicBezTo>
                  <a:cubicBezTo>
                    <a:pt x="268" y="2333"/>
                    <a:pt x="1068" y="1066"/>
                    <a:pt x="1568" y="799"/>
                  </a:cubicBezTo>
                  <a:cubicBezTo>
                    <a:pt x="1769" y="699"/>
                    <a:pt x="1969" y="599"/>
                    <a:pt x="2202" y="532"/>
                  </a:cubicBezTo>
                  <a:close/>
                  <a:moveTo>
                    <a:pt x="2440" y="1"/>
                  </a:moveTo>
                  <a:cubicBezTo>
                    <a:pt x="2268" y="1"/>
                    <a:pt x="2141" y="116"/>
                    <a:pt x="2102" y="232"/>
                  </a:cubicBezTo>
                  <a:cubicBezTo>
                    <a:pt x="1568" y="232"/>
                    <a:pt x="1068" y="465"/>
                    <a:pt x="735" y="866"/>
                  </a:cubicBezTo>
                  <a:cubicBezTo>
                    <a:pt x="1" y="1566"/>
                    <a:pt x="101" y="3000"/>
                    <a:pt x="1202" y="3000"/>
                  </a:cubicBezTo>
                  <a:cubicBezTo>
                    <a:pt x="2903" y="3000"/>
                    <a:pt x="3103" y="1666"/>
                    <a:pt x="3103" y="1666"/>
                  </a:cubicBezTo>
                  <a:cubicBezTo>
                    <a:pt x="3503" y="1933"/>
                    <a:pt x="3970" y="2100"/>
                    <a:pt x="4437" y="2166"/>
                  </a:cubicBezTo>
                  <a:cubicBezTo>
                    <a:pt x="4904" y="2133"/>
                    <a:pt x="5371" y="2066"/>
                    <a:pt x="5805" y="1933"/>
                  </a:cubicBezTo>
                  <a:cubicBezTo>
                    <a:pt x="5956" y="1883"/>
                    <a:pt x="6221" y="1642"/>
                    <a:pt x="6026" y="1642"/>
                  </a:cubicBezTo>
                  <a:cubicBezTo>
                    <a:pt x="5963" y="1642"/>
                    <a:pt x="5851" y="1667"/>
                    <a:pt x="5671" y="1733"/>
                  </a:cubicBezTo>
                  <a:cubicBezTo>
                    <a:pt x="5371" y="1850"/>
                    <a:pt x="5054" y="1908"/>
                    <a:pt x="4737" y="1908"/>
                  </a:cubicBezTo>
                  <a:cubicBezTo>
                    <a:pt x="4421" y="1908"/>
                    <a:pt x="4104" y="1850"/>
                    <a:pt x="3803" y="1733"/>
                  </a:cubicBezTo>
                  <a:cubicBezTo>
                    <a:pt x="3203" y="1499"/>
                    <a:pt x="3236" y="1366"/>
                    <a:pt x="3236" y="1366"/>
                  </a:cubicBezTo>
                  <a:cubicBezTo>
                    <a:pt x="3236" y="966"/>
                    <a:pt x="3103" y="565"/>
                    <a:pt x="2869" y="232"/>
                  </a:cubicBezTo>
                  <a:cubicBezTo>
                    <a:pt x="2714" y="63"/>
                    <a:pt x="2565" y="1"/>
                    <a:pt x="2440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515;p71">
              <a:extLst>
                <a:ext uri="{FF2B5EF4-FFF2-40B4-BE49-F238E27FC236}">
                  <a16:creationId xmlns:a16="http://schemas.microsoft.com/office/drawing/2014/main" id="{C939D39B-8EA5-6500-707D-3A1553774BD0}"/>
                </a:ext>
              </a:extLst>
            </p:cNvPr>
            <p:cNvSpPr/>
            <p:nvPr/>
          </p:nvSpPr>
          <p:spPr>
            <a:xfrm>
              <a:off x="7452450" y="1578000"/>
              <a:ext cx="190200" cy="167900"/>
            </a:xfrm>
            <a:custGeom>
              <a:avLst/>
              <a:gdLst/>
              <a:ahLst/>
              <a:cxnLst/>
              <a:rect l="l" t="t" r="r" b="b"/>
              <a:pathLst>
                <a:path w="7608" h="6716" extrusionOk="0">
                  <a:moveTo>
                    <a:pt x="5104" y="581"/>
                  </a:moveTo>
                  <a:cubicBezTo>
                    <a:pt x="5163" y="581"/>
                    <a:pt x="5216" y="593"/>
                    <a:pt x="5262" y="620"/>
                  </a:cubicBezTo>
                  <a:cubicBezTo>
                    <a:pt x="5462" y="754"/>
                    <a:pt x="5829" y="1454"/>
                    <a:pt x="5362" y="2522"/>
                  </a:cubicBezTo>
                  <a:cubicBezTo>
                    <a:pt x="4928" y="3456"/>
                    <a:pt x="4261" y="4256"/>
                    <a:pt x="3460" y="4890"/>
                  </a:cubicBezTo>
                  <a:cubicBezTo>
                    <a:pt x="3460" y="4890"/>
                    <a:pt x="2360" y="4090"/>
                    <a:pt x="3894" y="1488"/>
                  </a:cubicBezTo>
                  <a:cubicBezTo>
                    <a:pt x="4125" y="1084"/>
                    <a:pt x="4729" y="581"/>
                    <a:pt x="5104" y="581"/>
                  </a:cubicBezTo>
                  <a:close/>
                  <a:moveTo>
                    <a:pt x="2593" y="4323"/>
                  </a:moveTo>
                  <a:cubicBezTo>
                    <a:pt x="2593" y="4323"/>
                    <a:pt x="2960" y="5257"/>
                    <a:pt x="2993" y="5290"/>
                  </a:cubicBezTo>
                  <a:cubicBezTo>
                    <a:pt x="2660" y="5757"/>
                    <a:pt x="2159" y="6124"/>
                    <a:pt x="1626" y="6258"/>
                  </a:cubicBezTo>
                  <a:cubicBezTo>
                    <a:pt x="1592" y="6263"/>
                    <a:pt x="1560" y="6265"/>
                    <a:pt x="1530" y="6265"/>
                  </a:cubicBezTo>
                  <a:cubicBezTo>
                    <a:pt x="960" y="6265"/>
                    <a:pt x="982" y="5404"/>
                    <a:pt x="1426" y="5024"/>
                  </a:cubicBezTo>
                  <a:cubicBezTo>
                    <a:pt x="1726" y="4690"/>
                    <a:pt x="2126" y="4456"/>
                    <a:pt x="2593" y="4323"/>
                  </a:cubicBezTo>
                  <a:close/>
                  <a:moveTo>
                    <a:pt x="5166" y="0"/>
                  </a:moveTo>
                  <a:cubicBezTo>
                    <a:pt x="5107" y="0"/>
                    <a:pt x="5050" y="7"/>
                    <a:pt x="4995" y="20"/>
                  </a:cubicBezTo>
                  <a:cubicBezTo>
                    <a:pt x="4461" y="153"/>
                    <a:pt x="3260" y="1121"/>
                    <a:pt x="2660" y="3789"/>
                  </a:cubicBezTo>
                  <a:cubicBezTo>
                    <a:pt x="1893" y="4023"/>
                    <a:pt x="1192" y="4456"/>
                    <a:pt x="692" y="5090"/>
                  </a:cubicBezTo>
                  <a:cubicBezTo>
                    <a:pt x="0" y="6052"/>
                    <a:pt x="528" y="6716"/>
                    <a:pt x="1200" y="6716"/>
                  </a:cubicBezTo>
                  <a:cubicBezTo>
                    <a:pt x="1274" y="6716"/>
                    <a:pt x="1350" y="6708"/>
                    <a:pt x="1426" y="6691"/>
                  </a:cubicBezTo>
                  <a:cubicBezTo>
                    <a:pt x="2126" y="6525"/>
                    <a:pt x="2793" y="6224"/>
                    <a:pt x="3427" y="5857"/>
                  </a:cubicBezTo>
                  <a:cubicBezTo>
                    <a:pt x="3431" y="5854"/>
                    <a:pt x="3435" y="5852"/>
                    <a:pt x="3441" y="5852"/>
                  </a:cubicBezTo>
                  <a:cubicBezTo>
                    <a:pt x="3534" y="5852"/>
                    <a:pt x="3892" y="6326"/>
                    <a:pt x="4746" y="6326"/>
                  </a:cubicBezTo>
                  <a:cubicBezTo>
                    <a:pt x="4773" y="6326"/>
                    <a:pt x="4800" y="6325"/>
                    <a:pt x="4828" y="6324"/>
                  </a:cubicBezTo>
                  <a:cubicBezTo>
                    <a:pt x="5762" y="6191"/>
                    <a:pt x="6696" y="5924"/>
                    <a:pt x="7530" y="5491"/>
                  </a:cubicBezTo>
                  <a:cubicBezTo>
                    <a:pt x="7608" y="5457"/>
                    <a:pt x="7574" y="5439"/>
                    <a:pt x="7463" y="5439"/>
                  </a:cubicBezTo>
                  <a:cubicBezTo>
                    <a:pt x="7241" y="5439"/>
                    <a:pt x="6707" y="5513"/>
                    <a:pt x="6129" y="5691"/>
                  </a:cubicBezTo>
                  <a:cubicBezTo>
                    <a:pt x="5808" y="5774"/>
                    <a:pt x="5474" y="5815"/>
                    <a:pt x="5163" y="5815"/>
                  </a:cubicBezTo>
                  <a:cubicBezTo>
                    <a:pt x="4600" y="5815"/>
                    <a:pt x="4109" y="5681"/>
                    <a:pt x="3894" y="5424"/>
                  </a:cubicBezTo>
                  <a:cubicBezTo>
                    <a:pt x="3894" y="5424"/>
                    <a:pt x="5862" y="3522"/>
                    <a:pt x="6096" y="1988"/>
                  </a:cubicBezTo>
                  <a:cubicBezTo>
                    <a:pt x="6336" y="573"/>
                    <a:pt x="5708" y="0"/>
                    <a:pt x="5166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516;p71">
              <a:extLst>
                <a:ext uri="{FF2B5EF4-FFF2-40B4-BE49-F238E27FC236}">
                  <a16:creationId xmlns:a16="http://schemas.microsoft.com/office/drawing/2014/main" id="{622B06C8-CCD8-C83D-C553-6FE2B0DA3F48}"/>
                </a:ext>
              </a:extLst>
            </p:cNvPr>
            <p:cNvSpPr/>
            <p:nvPr/>
          </p:nvSpPr>
          <p:spPr>
            <a:xfrm>
              <a:off x="7621500" y="1670275"/>
              <a:ext cx="155650" cy="75025"/>
            </a:xfrm>
            <a:custGeom>
              <a:avLst/>
              <a:gdLst/>
              <a:ahLst/>
              <a:cxnLst/>
              <a:rect l="l" t="t" r="r" b="b"/>
              <a:pathLst>
                <a:path w="6226" h="3001" extrusionOk="0">
                  <a:moveTo>
                    <a:pt x="2202" y="532"/>
                  </a:moveTo>
                  <a:cubicBezTo>
                    <a:pt x="2369" y="899"/>
                    <a:pt x="2603" y="1232"/>
                    <a:pt x="2903" y="1499"/>
                  </a:cubicBezTo>
                  <a:cubicBezTo>
                    <a:pt x="2934" y="1530"/>
                    <a:pt x="2420" y="2621"/>
                    <a:pt x="1601" y="2621"/>
                  </a:cubicBezTo>
                  <a:cubicBezTo>
                    <a:pt x="1537" y="2621"/>
                    <a:pt x="1470" y="2615"/>
                    <a:pt x="1402" y="2600"/>
                  </a:cubicBezTo>
                  <a:cubicBezTo>
                    <a:pt x="268" y="2333"/>
                    <a:pt x="1068" y="1066"/>
                    <a:pt x="1535" y="799"/>
                  </a:cubicBezTo>
                  <a:cubicBezTo>
                    <a:pt x="1735" y="699"/>
                    <a:pt x="1969" y="599"/>
                    <a:pt x="2202" y="532"/>
                  </a:cubicBezTo>
                  <a:close/>
                  <a:moveTo>
                    <a:pt x="2415" y="1"/>
                  </a:moveTo>
                  <a:cubicBezTo>
                    <a:pt x="2241" y="1"/>
                    <a:pt x="2122" y="116"/>
                    <a:pt x="2102" y="232"/>
                  </a:cubicBezTo>
                  <a:cubicBezTo>
                    <a:pt x="1569" y="232"/>
                    <a:pt x="1068" y="465"/>
                    <a:pt x="701" y="866"/>
                  </a:cubicBezTo>
                  <a:cubicBezTo>
                    <a:pt x="1" y="1566"/>
                    <a:pt x="101" y="3000"/>
                    <a:pt x="1202" y="3000"/>
                  </a:cubicBezTo>
                  <a:cubicBezTo>
                    <a:pt x="2869" y="3000"/>
                    <a:pt x="3103" y="1666"/>
                    <a:pt x="3103" y="1666"/>
                  </a:cubicBezTo>
                  <a:cubicBezTo>
                    <a:pt x="3503" y="1933"/>
                    <a:pt x="3970" y="2100"/>
                    <a:pt x="4437" y="2166"/>
                  </a:cubicBezTo>
                  <a:cubicBezTo>
                    <a:pt x="4904" y="2133"/>
                    <a:pt x="5338" y="2066"/>
                    <a:pt x="5772" y="1933"/>
                  </a:cubicBezTo>
                  <a:cubicBezTo>
                    <a:pt x="5923" y="1883"/>
                    <a:pt x="6226" y="1642"/>
                    <a:pt x="6035" y="1642"/>
                  </a:cubicBezTo>
                  <a:cubicBezTo>
                    <a:pt x="5973" y="1642"/>
                    <a:pt x="5859" y="1667"/>
                    <a:pt x="5671" y="1733"/>
                  </a:cubicBezTo>
                  <a:cubicBezTo>
                    <a:pt x="5371" y="1850"/>
                    <a:pt x="5054" y="1908"/>
                    <a:pt x="4737" y="1908"/>
                  </a:cubicBezTo>
                  <a:cubicBezTo>
                    <a:pt x="4421" y="1908"/>
                    <a:pt x="4104" y="1850"/>
                    <a:pt x="3803" y="1733"/>
                  </a:cubicBezTo>
                  <a:cubicBezTo>
                    <a:pt x="3170" y="1499"/>
                    <a:pt x="3236" y="1366"/>
                    <a:pt x="3236" y="1366"/>
                  </a:cubicBezTo>
                  <a:cubicBezTo>
                    <a:pt x="3236" y="966"/>
                    <a:pt x="3103" y="565"/>
                    <a:pt x="2869" y="232"/>
                  </a:cubicBezTo>
                  <a:cubicBezTo>
                    <a:pt x="2700" y="63"/>
                    <a:pt x="2543" y="1"/>
                    <a:pt x="2415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517;p71">
              <a:extLst>
                <a:ext uri="{FF2B5EF4-FFF2-40B4-BE49-F238E27FC236}">
                  <a16:creationId xmlns:a16="http://schemas.microsoft.com/office/drawing/2014/main" id="{3B562DB1-69B6-5F31-7F38-23B1C9AD5C01}"/>
                </a:ext>
              </a:extLst>
            </p:cNvPr>
            <p:cNvSpPr/>
            <p:nvPr/>
          </p:nvSpPr>
          <p:spPr>
            <a:xfrm>
              <a:off x="6941025" y="1893700"/>
              <a:ext cx="984900" cy="1292625"/>
            </a:xfrm>
            <a:custGeom>
              <a:avLst/>
              <a:gdLst/>
              <a:ahLst/>
              <a:cxnLst/>
              <a:rect l="l" t="t" r="r" b="b"/>
              <a:pathLst>
                <a:path w="39396" h="51705" extrusionOk="0">
                  <a:moveTo>
                    <a:pt x="1568" y="1"/>
                  </a:moveTo>
                  <a:cubicBezTo>
                    <a:pt x="701" y="1"/>
                    <a:pt x="0" y="701"/>
                    <a:pt x="0" y="1569"/>
                  </a:cubicBezTo>
                  <a:lnTo>
                    <a:pt x="0" y="50137"/>
                  </a:lnTo>
                  <a:cubicBezTo>
                    <a:pt x="0" y="51004"/>
                    <a:pt x="701" y="51705"/>
                    <a:pt x="1568" y="51705"/>
                  </a:cubicBezTo>
                  <a:lnTo>
                    <a:pt x="37861" y="51705"/>
                  </a:lnTo>
                  <a:cubicBezTo>
                    <a:pt x="38728" y="51705"/>
                    <a:pt x="39395" y="51004"/>
                    <a:pt x="39395" y="50137"/>
                  </a:cubicBezTo>
                  <a:lnTo>
                    <a:pt x="39395" y="1569"/>
                  </a:lnTo>
                  <a:cubicBezTo>
                    <a:pt x="39395" y="701"/>
                    <a:pt x="38728" y="1"/>
                    <a:pt x="37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518;p71">
              <a:extLst>
                <a:ext uri="{FF2B5EF4-FFF2-40B4-BE49-F238E27FC236}">
                  <a16:creationId xmlns:a16="http://schemas.microsoft.com/office/drawing/2014/main" id="{DE0DE914-FF42-1DA6-4137-3D183078F71D}"/>
                </a:ext>
              </a:extLst>
            </p:cNvPr>
            <p:cNvSpPr/>
            <p:nvPr/>
          </p:nvSpPr>
          <p:spPr>
            <a:xfrm>
              <a:off x="7051100" y="2096875"/>
              <a:ext cx="20050" cy="20350"/>
            </a:xfrm>
            <a:custGeom>
              <a:avLst/>
              <a:gdLst/>
              <a:ahLst/>
              <a:cxnLst/>
              <a:rect l="l" t="t" r="r" b="b"/>
              <a:pathLst>
                <a:path w="802" h="814" extrusionOk="0">
                  <a:moveTo>
                    <a:pt x="434" y="1"/>
                  </a:moveTo>
                  <a:cubicBezTo>
                    <a:pt x="401" y="1"/>
                    <a:pt x="367" y="5"/>
                    <a:pt x="334" y="13"/>
                  </a:cubicBezTo>
                  <a:lnTo>
                    <a:pt x="267" y="46"/>
                  </a:lnTo>
                  <a:lnTo>
                    <a:pt x="167" y="80"/>
                  </a:lnTo>
                  <a:lnTo>
                    <a:pt x="134" y="113"/>
                  </a:lnTo>
                  <a:cubicBezTo>
                    <a:pt x="67" y="147"/>
                    <a:pt x="67" y="213"/>
                    <a:pt x="34" y="247"/>
                  </a:cubicBezTo>
                  <a:cubicBezTo>
                    <a:pt x="0" y="313"/>
                    <a:pt x="0" y="347"/>
                    <a:pt x="0" y="413"/>
                  </a:cubicBezTo>
                  <a:cubicBezTo>
                    <a:pt x="0" y="447"/>
                    <a:pt x="0" y="513"/>
                    <a:pt x="34" y="580"/>
                  </a:cubicBezTo>
                  <a:cubicBezTo>
                    <a:pt x="67" y="614"/>
                    <a:pt x="67" y="647"/>
                    <a:pt x="134" y="714"/>
                  </a:cubicBezTo>
                  <a:cubicBezTo>
                    <a:pt x="167" y="714"/>
                    <a:pt x="201" y="747"/>
                    <a:pt x="267" y="780"/>
                  </a:cubicBezTo>
                  <a:cubicBezTo>
                    <a:pt x="301" y="814"/>
                    <a:pt x="367" y="814"/>
                    <a:pt x="401" y="814"/>
                  </a:cubicBezTo>
                  <a:cubicBezTo>
                    <a:pt x="501" y="814"/>
                    <a:pt x="634" y="780"/>
                    <a:pt x="701" y="714"/>
                  </a:cubicBezTo>
                  <a:cubicBezTo>
                    <a:pt x="734" y="647"/>
                    <a:pt x="768" y="614"/>
                    <a:pt x="768" y="580"/>
                  </a:cubicBezTo>
                  <a:cubicBezTo>
                    <a:pt x="801" y="513"/>
                    <a:pt x="801" y="447"/>
                    <a:pt x="801" y="413"/>
                  </a:cubicBezTo>
                  <a:cubicBezTo>
                    <a:pt x="801" y="347"/>
                    <a:pt x="801" y="313"/>
                    <a:pt x="768" y="247"/>
                  </a:cubicBezTo>
                  <a:cubicBezTo>
                    <a:pt x="768" y="213"/>
                    <a:pt x="734" y="147"/>
                    <a:pt x="701" y="113"/>
                  </a:cubicBezTo>
                  <a:cubicBezTo>
                    <a:pt x="626" y="38"/>
                    <a:pt x="532" y="1"/>
                    <a:pt x="434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519;p71">
              <a:extLst>
                <a:ext uri="{FF2B5EF4-FFF2-40B4-BE49-F238E27FC236}">
                  <a16:creationId xmlns:a16="http://schemas.microsoft.com/office/drawing/2014/main" id="{F4529997-196C-97B1-85A4-375580C41CF8}"/>
                </a:ext>
              </a:extLst>
            </p:cNvPr>
            <p:cNvSpPr/>
            <p:nvPr/>
          </p:nvSpPr>
          <p:spPr>
            <a:xfrm>
              <a:off x="7100300" y="2096350"/>
              <a:ext cx="663825" cy="20975"/>
            </a:xfrm>
            <a:custGeom>
              <a:avLst/>
              <a:gdLst/>
              <a:ahLst/>
              <a:cxnLst/>
              <a:rect l="l" t="t" r="r" b="b"/>
              <a:pathLst>
                <a:path w="26553" h="839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35"/>
                    <a:pt x="434" y="835"/>
                  </a:cubicBezTo>
                  <a:cubicBezTo>
                    <a:pt x="668" y="835"/>
                    <a:pt x="834" y="668"/>
                    <a:pt x="834" y="434"/>
                  </a:cubicBezTo>
                  <a:cubicBezTo>
                    <a:pt x="834" y="201"/>
                    <a:pt x="668" y="1"/>
                    <a:pt x="434" y="1"/>
                  </a:cubicBezTo>
                  <a:close/>
                  <a:moveTo>
                    <a:pt x="2402" y="1"/>
                  </a:moveTo>
                  <a:cubicBezTo>
                    <a:pt x="2169" y="1"/>
                    <a:pt x="1969" y="201"/>
                    <a:pt x="1969" y="434"/>
                  </a:cubicBezTo>
                  <a:cubicBezTo>
                    <a:pt x="1969" y="668"/>
                    <a:pt x="2169" y="835"/>
                    <a:pt x="2402" y="835"/>
                  </a:cubicBezTo>
                  <a:cubicBezTo>
                    <a:pt x="2636" y="835"/>
                    <a:pt x="2803" y="668"/>
                    <a:pt x="2803" y="434"/>
                  </a:cubicBezTo>
                  <a:cubicBezTo>
                    <a:pt x="2803" y="201"/>
                    <a:pt x="2636" y="1"/>
                    <a:pt x="2402" y="1"/>
                  </a:cubicBezTo>
                  <a:close/>
                  <a:moveTo>
                    <a:pt x="4370" y="1"/>
                  </a:moveTo>
                  <a:cubicBezTo>
                    <a:pt x="4137" y="1"/>
                    <a:pt x="3970" y="201"/>
                    <a:pt x="3970" y="434"/>
                  </a:cubicBezTo>
                  <a:cubicBezTo>
                    <a:pt x="3970" y="668"/>
                    <a:pt x="4137" y="835"/>
                    <a:pt x="4370" y="835"/>
                  </a:cubicBezTo>
                  <a:cubicBezTo>
                    <a:pt x="4604" y="835"/>
                    <a:pt x="4804" y="668"/>
                    <a:pt x="4804" y="434"/>
                  </a:cubicBezTo>
                  <a:cubicBezTo>
                    <a:pt x="4804" y="201"/>
                    <a:pt x="4604" y="1"/>
                    <a:pt x="4370" y="1"/>
                  </a:cubicBezTo>
                  <a:close/>
                  <a:moveTo>
                    <a:pt x="6372" y="1"/>
                  </a:moveTo>
                  <a:cubicBezTo>
                    <a:pt x="6138" y="1"/>
                    <a:pt x="5938" y="201"/>
                    <a:pt x="5938" y="434"/>
                  </a:cubicBezTo>
                  <a:cubicBezTo>
                    <a:pt x="5938" y="668"/>
                    <a:pt x="6138" y="835"/>
                    <a:pt x="6372" y="835"/>
                  </a:cubicBezTo>
                  <a:cubicBezTo>
                    <a:pt x="6605" y="835"/>
                    <a:pt x="6772" y="668"/>
                    <a:pt x="6772" y="434"/>
                  </a:cubicBezTo>
                  <a:cubicBezTo>
                    <a:pt x="6772" y="201"/>
                    <a:pt x="6605" y="1"/>
                    <a:pt x="6372" y="1"/>
                  </a:cubicBezTo>
                  <a:close/>
                  <a:moveTo>
                    <a:pt x="8340" y="1"/>
                  </a:moveTo>
                  <a:cubicBezTo>
                    <a:pt x="8106" y="1"/>
                    <a:pt x="7906" y="201"/>
                    <a:pt x="7906" y="434"/>
                  </a:cubicBezTo>
                  <a:cubicBezTo>
                    <a:pt x="7906" y="668"/>
                    <a:pt x="8106" y="835"/>
                    <a:pt x="8340" y="835"/>
                  </a:cubicBezTo>
                  <a:cubicBezTo>
                    <a:pt x="8573" y="835"/>
                    <a:pt x="8740" y="668"/>
                    <a:pt x="8740" y="434"/>
                  </a:cubicBezTo>
                  <a:cubicBezTo>
                    <a:pt x="8740" y="201"/>
                    <a:pt x="8573" y="1"/>
                    <a:pt x="8340" y="1"/>
                  </a:cubicBezTo>
                  <a:close/>
                  <a:moveTo>
                    <a:pt x="10308" y="1"/>
                  </a:moveTo>
                  <a:cubicBezTo>
                    <a:pt x="10074" y="1"/>
                    <a:pt x="9908" y="201"/>
                    <a:pt x="9908" y="434"/>
                  </a:cubicBezTo>
                  <a:cubicBezTo>
                    <a:pt x="9908" y="668"/>
                    <a:pt x="10074" y="835"/>
                    <a:pt x="10308" y="835"/>
                  </a:cubicBezTo>
                  <a:cubicBezTo>
                    <a:pt x="10541" y="835"/>
                    <a:pt x="10742" y="668"/>
                    <a:pt x="10742" y="434"/>
                  </a:cubicBezTo>
                  <a:cubicBezTo>
                    <a:pt x="10742" y="201"/>
                    <a:pt x="10541" y="1"/>
                    <a:pt x="10308" y="1"/>
                  </a:cubicBezTo>
                  <a:close/>
                  <a:moveTo>
                    <a:pt x="12276" y="1"/>
                  </a:moveTo>
                  <a:cubicBezTo>
                    <a:pt x="12042" y="1"/>
                    <a:pt x="11876" y="201"/>
                    <a:pt x="11876" y="434"/>
                  </a:cubicBezTo>
                  <a:cubicBezTo>
                    <a:pt x="11876" y="668"/>
                    <a:pt x="12042" y="835"/>
                    <a:pt x="12276" y="835"/>
                  </a:cubicBezTo>
                  <a:cubicBezTo>
                    <a:pt x="12509" y="835"/>
                    <a:pt x="12710" y="668"/>
                    <a:pt x="12710" y="434"/>
                  </a:cubicBezTo>
                  <a:cubicBezTo>
                    <a:pt x="12710" y="201"/>
                    <a:pt x="12509" y="1"/>
                    <a:pt x="12276" y="1"/>
                  </a:cubicBezTo>
                  <a:close/>
                  <a:moveTo>
                    <a:pt x="14277" y="1"/>
                  </a:moveTo>
                  <a:cubicBezTo>
                    <a:pt x="14044" y="1"/>
                    <a:pt x="13844" y="201"/>
                    <a:pt x="13844" y="434"/>
                  </a:cubicBezTo>
                  <a:cubicBezTo>
                    <a:pt x="13844" y="668"/>
                    <a:pt x="14044" y="835"/>
                    <a:pt x="14277" y="835"/>
                  </a:cubicBezTo>
                  <a:cubicBezTo>
                    <a:pt x="14511" y="835"/>
                    <a:pt x="14678" y="668"/>
                    <a:pt x="14678" y="434"/>
                  </a:cubicBezTo>
                  <a:cubicBezTo>
                    <a:pt x="14678" y="201"/>
                    <a:pt x="14511" y="1"/>
                    <a:pt x="14277" y="1"/>
                  </a:cubicBezTo>
                  <a:close/>
                  <a:moveTo>
                    <a:pt x="16245" y="1"/>
                  </a:moveTo>
                  <a:cubicBezTo>
                    <a:pt x="16012" y="1"/>
                    <a:pt x="15812" y="201"/>
                    <a:pt x="15812" y="434"/>
                  </a:cubicBezTo>
                  <a:cubicBezTo>
                    <a:pt x="15812" y="668"/>
                    <a:pt x="16012" y="835"/>
                    <a:pt x="16245" y="835"/>
                  </a:cubicBezTo>
                  <a:cubicBezTo>
                    <a:pt x="16479" y="835"/>
                    <a:pt x="16646" y="668"/>
                    <a:pt x="16646" y="434"/>
                  </a:cubicBezTo>
                  <a:cubicBezTo>
                    <a:pt x="16646" y="201"/>
                    <a:pt x="16479" y="1"/>
                    <a:pt x="16245" y="1"/>
                  </a:cubicBezTo>
                  <a:close/>
                  <a:moveTo>
                    <a:pt x="18214" y="1"/>
                  </a:moveTo>
                  <a:cubicBezTo>
                    <a:pt x="17980" y="1"/>
                    <a:pt x="17813" y="201"/>
                    <a:pt x="17813" y="434"/>
                  </a:cubicBezTo>
                  <a:cubicBezTo>
                    <a:pt x="17813" y="668"/>
                    <a:pt x="17980" y="835"/>
                    <a:pt x="18214" y="835"/>
                  </a:cubicBezTo>
                  <a:cubicBezTo>
                    <a:pt x="18447" y="835"/>
                    <a:pt x="18647" y="668"/>
                    <a:pt x="18647" y="434"/>
                  </a:cubicBezTo>
                  <a:cubicBezTo>
                    <a:pt x="18647" y="201"/>
                    <a:pt x="18447" y="1"/>
                    <a:pt x="18214" y="1"/>
                  </a:cubicBezTo>
                  <a:close/>
                  <a:moveTo>
                    <a:pt x="22183" y="1"/>
                  </a:moveTo>
                  <a:cubicBezTo>
                    <a:pt x="21950" y="1"/>
                    <a:pt x="21749" y="201"/>
                    <a:pt x="21749" y="434"/>
                  </a:cubicBezTo>
                  <a:cubicBezTo>
                    <a:pt x="21749" y="668"/>
                    <a:pt x="21950" y="835"/>
                    <a:pt x="22183" y="835"/>
                  </a:cubicBezTo>
                  <a:cubicBezTo>
                    <a:pt x="22417" y="835"/>
                    <a:pt x="22583" y="668"/>
                    <a:pt x="22583" y="434"/>
                  </a:cubicBezTo>
                  <a:cubicBezTo>
                    <a:pt x="22583" y="201"/>
                    <a:pt x="22417" y="1"/>
                    <a:pt x="22183" y="1"/>
                  </a:cubicBezTo>
                  <a:close/>
                  <a:moveTo>
                    <a:pt x="24151" y="1"/>
                  </a:moveTo>
                  <a:cubicBezTo>
                    <a:pt x="23918" y="1"/>
                    <a:pt x="23751" y="201"/>
                    <a:pt x="23751" y="434"/>
                  </a:cubicBezTo>
                  <a:cubicBezTo>
                    <a:pt x="23751" y="668"/>
                    <a:pt x="23918" y="835"/>
                    <a:pt x="24151" y="835"/>
                  </a:cubicBezTo>
                  <a:cubicBezTo>
                    <a:pt x="24385" y="835"/>
                    <a:pt x="24585" y="668"/>
                    <a:pt x="24585" y="434"/>
                  </a:cubicBezTo>
                  <a:cubicBezTo>
                    <a:pt x="24585" y="201"/>
                    <a:pt x="24385" y="1"/>
                    <a:pt x="24151" y="1"/>
                  </a:cubicBezTo>
                  <a:close/>
                  <a:moveTo>
                    <a:pt x="26119" y="1"/>
                  </a:moveTo>
                  <a:cubicBezTo>
                    <a:pt x="25886" y="1"/>
                    <a:pt x="25719" y="201"/>
                    <a:pt x="25719" y="434"/>
                  </a:cubicBezTo>
                  <a:cubicBezTo>
                    <a:pt x="25719" y="668"/>
                    <a:pt x="25886" y="835"/>
                    <a:pt x="26119" y="835"/>
                  </a:cubicBezTo>
                  <a:cubicBezTo>
                    <a:pt x="26353" y="835"/>
                    <a:pt x="26553" y="668"/>
                    <a:pt x="26553" y="434"/>
                  </a:cubicBezTo>
                  <a:cubicBezTo>
                    <a:pt x="26553" y="201"/>
                    <a:pt x="26353" y="1"/>
                    <a:pt x="26119" y="1"/>
                  </a:cubicBezTo>
                  <a:close/>
                  <a:moveTo>
                    <a:pt x="20182" y="1"/>
                  </a:moveTo>
                  <a:cubicBezTo>
                    <a:pt x="19948" y="1"/>
                    <a:pt x="19781" y="201"/>
                    <a:pt x="19781" y="434"/>
                  </a:cubicBezTo>
                  <a:cubicBezTo>
                    <a:pt x="19750" y="651"/>
                    <a:pt x="19920" y="838"/>
                    <a:pt x="20131" y="838"/>
                  </a:cubicBezTo>
                  <a:cubicBezTo>
                    <a:pt x="20147" y="838"/>
                    <a:pt x="20164" y="837"/>
                    <a:pt x="20182" y="835"/>
                  </a:cubicBezTo>
                  <a:cubicBezTo>
                    <a:pt x="20415" y="835"/>
                    <a:pt x="20615" y="668"/>
                    <a:pt x="20615" y="434"/>
                  </a:cubicBezTo>
                  <a:cubicBezTo>
                    <a:pt x="20615" y="201"/>
                    <a:pt x="20415" y="1"/>
                    <a:pt x="20182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520;p71">
              <a:extLst>
                <a:ext uri="{FF2B5EF4-FFF2-40B4-BE49-F238E27FC236}">
                  <a16:creationId xmlns:a16="http://schemas.microsoft.com/office/drawing/2014/main" id="{A294D07F-4767-98BF-722C-2B83C39061CE}"/>
                </a:ext>
              </a:extLst>
            </p:cNvPr>
            <p:cNvSpPr/>
            <p:nvPr/>
          </p:nvSpPr>
          <p:spPr>
            <a:xfrm>
              <a:off x="7792450" y="2096575"/>
              <a:ext cx="20875" cy="20650"/>
            </a:xfrm>
            <a:custGeom>
              <a:avLst/>
              <a:gdLst/>
              <a:ahLst/>
              <a:cxnLst/>
              <a:rect l="l" t="t" r="r" b="b"/>
              <a:pathLst>
                <a:path w="835" h="826" extrusionOk="0">
                  <a:moveTo>
                    <a:pt x="418" y="0"/>
                  </a:moveTo>
                  <a:cubicBezTo>
                    <a:pt x="318" y="0"/>
                    <a:pt x="218" y="42"/>
                    <a:pt x="134" y="125"/>
                  </a:cubicBezTo>
                  <a:cubicBezTo>
                    <a:pt x="101" y="159"/>
                    <a:pt x="68" y="225"/>
                    <a:pt x="34" y="259"/>
                  </a:cubicBezTo>
                  <a:cubicBezTo>
                    <a:pt x="34" y="325"/>
                    <a:pt x="1" y="359"/>
                    <a:pt x="1" y="425"/>
                  </a:cubicBezTo>
                  <a:cubicBezTo>
                    <a:pt x="1" y="459"/>
                    <a:pt x="34" y="525"/>
                    <a:pt x="34" y="592"/>
                  </a:cubicBezTo>
                  <a:cubicBezTo>
                    <a:pt x="68" y="626"/>
                    <a:pt x="101" y="659"/>
                    <a:pt x="134" y="726"/>
                  </a:cubicBezTo>
                  <a:cubicBezTo>
                    <a:pt x="168" y="759"/>
                    <a:pt x="201" y="759"/>
                    <a:pt x="268" y="792"/>
                  </a:cubicBezTo>
                  <a:cubicBezTo>
                    <a:pt x="301" y="826"/>
                    <a:pt x="368" y="826"/>
                    <a:pt x="435" y="826"/>
                  </a:cubicBezTo>
                  <a:cubicBezTo>
                    <a:pt x="535" y="826"/>
                    <a:pt x="635" y="792"/>
                    <a:pt x="701" y="726"/>
                  </a:cubicBezTo>
                  <a:cubicBezTo>
                    <a:pt x="735" y="659"/>
                    <a:pt x="768" y="626"/>
                    <a:pt x="802" y="592"/>
                  </a:cubicBezTo>
                  <a:cubicBezTo>
                    <a:pt x="802" y="525"/>
                    <a:pt x="835" y="459"/>
                    <a:pt x="835" y="425"/>
                  </a:cubicBezTo>
                  <a:cubicBezTo>
                    <a:pt x="835" y="359"/>
                    <a:pt x="802" y="325"/>
                    <a:pt x="802" y="259"/>
                  </a:cubicBezTo>
                  <a:cubicBezTo>
                    <a:pt x="768" y="225"/>
                    <a:pt x="735" y="159"/>
                    <a:pt x="701" y="125"/>
                  </a:cubicBezTo>
                  <a:cubicBezTo>
                    <a:pt x="618" y="42"/>
                    <a:pt x="518" y="0"/>
                    <a:pt x="418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21;p71">
              <a:extLst>
                <a:ext uri="{FF2B5EF4-FFF2-40B4-BE49-F238E27FC236}">
                  <a16:creationId xmlns:a16="http://schemas.microsoft.com/office/drawing/2014/main" id="{7E336841-6EFA-55CA-AB86-C67CB37507EB}"/>
                </a:ext>
              </a:extLst>
            </p:cNvPr>
            <p:cNvSpPr/>
            <p:nvPr/>
          </p:nvSpPr>
          <p:spPr>
            <a:xfrm>
              <a:off x="7051100" y="2264175"/>
              <a:ext cx="20050" cy="20675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405" y="1"/>
                  </a:moveTo>
                  <a:cubicBezTo>
                    <a:pt x="301" y="1"/>
                    <a:pt x="201" y="43"/>
                    <a:pt x="134" y="126"/>
                  </a:cubicBezTo>
                  <a:cubicBezTo>
                    <a:pt x="34" y="193"/>
                    <a:pt x="0" y="326"/>
                    <a:pt x="0" y="426"/>
                  </a:cubicBezTo>
                  <a:cubicBezTo>
                    <a:pt x="0" y="460"/>
                    <a:pt x="0" y="526"/>
                    <a:pt x="34" y="560"/>
                  </a:cubicBezTo>
                  <a:cubicBezTo>
                    <a:pt x="67" y="626"/>
                    <a:pt x="67" y="660"/>
                    <a:pt x="134" y="693"/>
                  </a:cubicBezTo>
                  <a:cubicBezTo>
                    <a:pt x="167" y="726"/>
                    <a:pt x="201" y="760"/>
                    <a:pt x="267" y="793"/>
                  </a:cubicBezTo>
                  <a:cubicBezTo>
                    <a:pt x="301" y="826"/>
                    <a:pt x="367" y="826"/>
                    <a:pt x="401" y="826"/>
                  </a:cubicBezTo>
                  <a:cubicBezTo>
                    <a:pt x="467" y="826"/>
                    <a:pt x="501" y="826"/>
                    <a:pt x="568" y="793"/>
                  </a:cubicBezTo>
                  <a:cubicBezTo>
                    <a:pt x="601" y="760"/>
                    <a:pt x="668" y="726"/>
                    <a:pt x="701" y="693"/>
                  </a:cubicBezTo>
                  <a:cubicBezTo>
                    <a:pt x="768" y="626"/>
                    <a:pt x="801" y="526"/>
                    <a:pt x="801" y="426"/>
                  </a:cubicBezTo>
                  <a:cubicBezTo>
                    <a:pt x="801" y="326"/>
                    <a:pt x="768" y="193"/>
                    <a:pt x="701" y="126"/>
                  </a:cubicBezTo>
                  <a:cubicBezTo>
                    <a:pt x="618" y="43"/>
                    <a:pt x="509" y="1"/>
                    <a:pt x="405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522;p71">
              <a:extLst>
                <a:ext uri="{FF2B5EF4-FFF2-40B4-BE49-F238E27FC236}">
                  <a16:creationId xmlns:a16="http://schemas.microsoft.com/office/drawing/2014/main" id="{C74D4152-F317-5FFB-3FED-8625B59ED4D5}"/>
                </a:ext>
              </a:extLst>
            </p:cNvPr>
            <p:cNvSpPr/>
            <p:nvPr/>
          </p:nvSpPr>
          <p:spPr>
            <a:xfrm>
              <a:off x="7100300" y="2263975"/>
              <a:ext cx="663825" cy="20875"/>
            </a:xfrm>
            <a:custGeom>
              <a:avLst/>
              <a:gdLst/>
              <a:ahLst/>
              <a:cxnLst/>
              <a:rect l="l" t="t" r="r" b="b"/>
              <a:pathLst>
                <a:path w="26553" h="835" extrusionOk="0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cubicBezTo>
                    <a:pt x="1" y="668"/>
                    <a:pt x="201" y="834"/>
                    <a:pt x="434" y="834"/>
                  </a:cubicBezTo>
                  <a:cubicBezTo>
                    <a:pt x="668" y="834"/>
                    <a:pt x="834" y="668"/>
                    <a:pt x="834" y="434"/>
                  </a:cubicBezTo>
                  <a:cubicBezTo>
                    <a:pt x="834" y="201"/>
                    <a:pt x="668" y="1"/>
                    <a:pt x="434" y="1"/>
                  </a:cubicBezTo>
                  <a:close/>
                  <a:moveTo>
                    <a:pt x="2402" y="1"/>
                  </a:moveTo>
                  <a:cubicBezTo>
                    <a:pt x="2169" y="1"/>
                    <a:pt x="1969" y="201"/>
                    <a:pt x="1969" y="434"/>
                  </a:cubicBezTo>
                  <a:cubicBezTo>
                    <a:pt x="1969" y="668"/>
                    <a:pt x="2169" y="834"/>
                    <a:pt x="2402" y="834"/>
                  </a:cubicBezTo>
                  <a:cubicBezTo>
                    <a:pt x="2636" y="834"/>
                    <a:pt x="2803" y="668"/>
                    <a:pt x="2803" y="434"/>
                  </a:cubicBezTo>
                  <a:cubicBezTo>
                    <a:pt x="2803" y="201"/>
                    <a:pt x="2636" y="1"/>
                    <a:pt x="2402" y="1"/>
                  </a:cubicBezTo>
                  <a:close/>
                  <a:moveTo>
                    <a:pt x="4370" y="1"/>
                  </a:moveTo>
                  <a:cubicBezTo>
                    <a:pt x="4137" y="1"/>
                    <a:pt x="3970" y="201"/>
                    <a:pt x="3970" y="434"/>
                  </a:cubicBezTo>
                  <a:cubicBezTo>
                    <a:pt x="3970" y="668"/>
                    <a:pt x="4137" y="834"/>
                    <a:pt x="4370" y="834"/>
                  </a:cubicBezTo>
                  <a:cubicBezTo>
                    <a:pt x="4604" y="834"/>
                    <a:pt x="4804" y="668"/>
                    <a:pt x="4804" y="434"/>
                  </a:cubicBezTo>
                  <a:cubicBezTo>
                    <a:pt x="4804" y="201"/>
                    <a:pt x="4604" y="1"/>
                    <a:pt x="4370" y="1"/>
                  </a:cubicBezTo>
                  <a:close/>
                  <a:moveTo>
                    <a:pt x="6372" y="1"/>
                  </a:moveTo>
                  <a:cubicBezTo>
                    <a:pt x="6138" y="1"/>
                    <a:pt x="5938" y="201"/>
                    <a:pt x="5938" y="434"/>
                  </a:cubicBezTo>
                  <a:cubicBezTo>
                    <a:pt x="5938" y="668"/>
                    <a:pt x="6138" y="834"/>
                    <a:pt x="6372" y="834"/>
                  </a:cubicBezTo>
                  <a:cubicBezTo>
                    <a:pt x="6605" y="834"/>
                    <a:pt x="6772" y="668"/>
                    <a:pt x="6772" y="434"/>
                  </a:cubicBezTo>
                  <a:cubicBezTo>
                    <a:pt x="6772" y="201"/>
                    <a:pt x="6605" y="1"/>
                    <a:pt x="6372" y="1"/>
                  </a:cubicBezTo>
                  <a:close/>
                  <a:moveTo>
                    <a:pt x="8340" y="1"/>
                  </a:moveTo>
                  <a:cubicBezTo>
                    <a:pt x="8106" y="1"/>
                    <a:pt x="7906" y="201"/>
                    <a:pt x="7906" y="434"/>
                  </a:cubicBezTo>
                  <a:cubicBezTo>
                    <a:pt x="7906" y="668"/>
                    <a:pt x="8106" y="834"/>
                    <a:pt x="8340" y="834"/>
                  </a:cubicBezTo>
                  <a:cubicBezTo>
                    <a:pt x="8573" y="834"/>
                    <a:pt x="8740" y="668"/>
                    <a:pt x="8740" y="434"/>
                  </a:cubicBezTo>
                  <a:cubicBezTo>
                    <a:pt x="8740" y="201"/>
                    <a:pt x="8573" y="1"/>
                    <a:pt x="8340" y="1"/>
                  </a:cubicBezTo>
                  <a:close/>
                  <a:moveTo>
                    <a:pt x="10308" y="1"/>
                  </a:moveTo>
                  <a:cubicBezTo>
                    <a:pt x="10074" y="1"/>
                    <a:pt x="9908" y="201"/>
                    <a:pt x="9908" y="434"/>
                  </a:cubicBezTo>
                  <a:cubicBezTo>
                    <a:pt x="9908" y="668"/>
                    <a:pt x="10074" y="834"/>
                    <a:pt x="10308" y="834"/>
                  </a:cubicBezTo>
                  <a:cubicBezTo>
                    <a:pt x="10541" y="834"/>
                    <a:pt x="10742" y="668"/>
                    <a:pt x="10742" y="434"/>
                  </a:cubicBezTo>
                  <a:cubicBezTo>
                    <a:pt x="10742" y="201"/>
                    <a:pt x="10541" y="1"/>
                    <a:pt x="10308" y="1"/>
                  </a:cubicBezTo>
                  <a:close/>
                  <a:moveTo>
                    <a:pt x="12276" y="1"/>
                  </a:moveTo>
                  <a:cubicBezTo>
                    <a:pt x="12042" y="1"/>
                    <a:pt x="11876" y="201"/>
                    <a:pt x="11876" y="434"/>
                  </a:cubicBezTo>
                  <a:cubicBezTo>
                    <a:pt x="11876" y="668"/>
                    <a:pt x="12042" y="834"/>
                    <a:pt x="12276" y="834"/>
                  </a:cubicBezTo>
                  <a:cubicBezTo>
                    <a:pt x="12509" y="834"/>
                    <a:pt x="12710" y="668"/>
                    <a:pt x="12710" y="434"/>
                  </a:cubicBezTo>
                  <a:cubicBezTo>
                    <a:pt x="12710" y="201"/>
                    <a:pt x="12509" y="1"/>
                    <a:pt x="12276" y="1"/>
                  </a:cubicBezTo>
                  <a:close/>
                  <a:moveTo>
                    <a:pt x="14277" y="1"/>
                  </a:moveTo>
                  <a:cubicBezTo>
                    <a:pt x="14044" y="1"/>
                    <a:pt x="13844" y="201"/>
                    <a:pt x="13844" y="434"/>
                  </a:cubicBezTo>
                  <a:cubicBezTo>
                    <a:pt x="13844" y="668"/>
                    <a:pt x="14044" y="834"/>
                    <a:pt x="14277" y="834"/>
                  </a:cubicBezTo>
                  <a:cubicBezTo>
                    <a:pt x="14511" y="834"/>
                    <a:pt x="14678" y="668"/>
                    <a:pt x="14678" y="434"/>
                  </a:cubicBezTo>
                  <a:cubicBezTo>
                    <a:pt x="14678" y="201"/>
                    <a:pt x="14511" y="1"/>
                    <a:pt x="14277" y="1"/>
                  </a:cubicBezTo>
                  <a:close/>
                  <a:moveTo>
                    <a:pt x="16245" y="1"/>
                  </a:moveTo>
                  <a:cubicBezTo>
                    <a:pt x="16012" y="1"/>
                    <a:pt x="15812" y="201"/>
                    <a:pt x="15812" y="434"/>
                  </a:cubicBezTo>
                  <a:cubicBezTo>
                    <a:pt x="15812" y="668"/>
                    <a:pt x="16012" y="834"/>
                    <a:pt x="16245" y="834"/>
                  </a:cubicBezTo>
                  <a:cubicBezTo>
                    <a:pt x="16479" y="834"/>
                    <a:pt x="16646" y="668"/>
                    <a:pt x="16646" y="434"/>
                  </a:cubicBezTo>
                  <a:cubicBezTo>
                    <a:pt x="16646" y="201"/>
                    <a:pt x="16479" y="1"/>
                    <a:pt x="16245" y="1"/>
                  </a:cubicBezTo>
                  <a:close/>
                  <a:moveTo>
                    <a:pt x="18214" y="1"/>
                  </a:moveTo>
                  <a:cubicBezTo>
                    <a:pt x="17980" y="1"/>
                    <a:pt x="17813" y="201"/>
                    <a:pt x="17813" y="434"/>
                  </a:cubicBezTo>
                  <a:cubicBezTo>
                    <a:pt x="17813" y="668"/>
                    <a:pt x="17980" y="834"/>
                    <a:pt x="18214" y="834"/>
                  </a:cubicBezTo>
                  <a:cubicBezTo>
                    <a:pt x="18447" y="834"/>
                    <a:pt x="18647" y="668"/>
                    <a:pt x="18647" y="434"/>
                  </a:cubicBezTo>
                  <a:cubicBezTo>
                    <a:pt x="18647" y="201"/>
                    <a:pt x="18447" y="1"/>
                    <a:pt x="18214" y="1"/>
                  </a:cubicBezTo>
                  <a:close/>
                  <a:moveTo>
                    <a:pt x="20182" y="1"/>
                  </a:moveTo>
                  <a:cubicBezTo>
                    <a:pt x="19948" y="1"/>
                    <a:pt x="19781" y="201"/>
                    <a:pt x="19781" y="434"/>
                  </a:cubicBezTo>
                  <a:cubicBezTo>
                    <a:pt x="19748" y="668"/>
                    <a:pt x="19948" y="834"/>
                    <a:pt x="20182" y="834"/>
                  </a:cubicBezTo>
                  <a:cubicBezTo>
                    <a:pt x="20415" y="834"/>
                    <a:pt x="20615" y="668"/>
                    <a:pt x="20615" y="434"/>
                  </a:cubicBezTo>
                  <a:cubicBezTo>
                    <a:pt x="20615" y="201"/>
                    <a:pt x="20415" y="1"/>
                    <a:pt x="20182" y="1"/>
                  </a:cubicBezTo>
                  <a:close/>
                  <a:moveTo>
                    <a:pt x="22183" y="1"/>
                  </a:moveTo>
                  <a:cubicBezTo>
                    <a:pt x="21950" y="1"/>
                    <a:pt x="21749" y="201"/>
                    <a:pt x="21749" y="434"/>
                  </a:cubicBezTo>
                  <a:cubicBezTo>
                    <a:pt x="21749" y="668"/>
                    <a:pt x="21950" y="834"/>
                    <a:pt x="22183" y="834"/>
                  </a:cubicBezTo>
                  <a:cubicBezTo>
                    <a:pt x="22417" y="834"/>
                    <a:pt x="22583" y="668"/>
                    <a:pt x="22583" y="434"/>
                  </a:cubicBezTo>
                  <a:cubicBezTo>
                    <a:pt x="22583" y="201"/>
                    <a:pt x="22417" y="1"/>
                    <a:pt x="22183" y="1"/>
                  </a:cubicBezTo>
                  <a:close/>
                  <a:moveTo>
                    <a:pt x="24151" y="1"/>
                  </a:moveTo>
                  <a:cubicBezTo>
                    <a:pt x="23918" y="1"/>
                    <a:pt x="23751" y="201"/>
                    <a:pt x="23751" y="434"/>
                  </a:cubicBezTo>
                  <a:cubicBezTo>
                    <a:pt x="23751" y="668"/>
                    <a:pt x="23918" y="834"/>
                    <a:pt x="24151" y="834"/>
                  </a:cubicBezTo>
                  <a:cubicBezTo>
                    <a:pt x="24385" y="834"/>
                    <a:pt x="24585" y="668"/>
                    <a:pt x="24585" y="434"/>
                  </a:cubicBezTo>
                  <a:cubicBezTo>
                    <a:pt x="24585" y="201"/>
                    <a:pt x="24385" y="1"/>
                    <a:pt x="24151" y="1"/>
                  </a:cubicBezTo>
                  <a:close/>
                  <a:moveTo>
                    <a:pt x="26119" y="1"/>
                  </a:moveTo>
                  <a:cubicBezTo>
                    <a:pt x="25886" y="1"/>
                    <a:pt x="25719" y="201"/>
                    <a:pt x="25719" y="434"/>
                  </a:cubicBezTo>
                  <a:cubicBezTo>
                    <a:pt x="25719" y="668"/>
                    <a:pt x="25886" y="834"/>
                    <a:pt x="26119" y="834"/>
                  </a:cubicBezTo>
                  <a:cubicBezTo>
                    <a:pt x="26353" y="834"/>
                    <a:pt x="26553" y="668"/>
                    <a:pt x="26553" y="434"/>
                  </a:cubicBezTo>
                  <a:cubicBezTo>
                    <a:pt x="26553" y="201"/>
                    <a:pt x="26353" y="1"/>
                    <a:pt x="26119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523;p71">
              <a:extLst>
                <a:ext uri="{FF2B5EF4-FFF2-40B4-BE49-F238E27FC236}">
                  <a16:creationId xmlns:a16="http://schemas.microsoft.com/office/drawing/2014/main" id="{038D9A81-9180-2CEE-7D6B-7C4E1A40EFAE}"/>
                </a:ext>
              </a:extLst>
            </p:cNvPr>
            <p:cNvSpPr/>
            <p:nvPr/>
          </p:nvSpPr>
          <p:spPr>
            <a:xfrm>
              <a:off x="7792450" y="2264175"/>
              <a:ext cx="20050" cy="20675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451" y="1"/>
                  </a:moveTo>
                  <a:cubicBezTo>
                    <a:pt x="410" y="1"/>
                    <a:pt x="368" y="9"/>
                    <a:pt x="335" y="26"/>
                  </a:cubicBezTo>
                  <a:lnTo>
                    <a:pt x="268" y="26"/>
                  </a:lnTo>
                  <a:cubicBezTo>
                    <a:pt x="234" y="59"/>
                    <a:pt x="201" y="59"/>
                    <a:pt x="168" y="59"/>
                  </a:cubicBezTo>
                  <a:lnTo>
                    <a:pt x="134" y="126"/>
                  </a:lnTo>
                  <a:cubicBezTo>
                    <a:pt x="34" y="193"/>
                    <a:pt x="1" y="293"/>
                    <a:pt x="1" y="426"/>
                  </a:cubicBezTo>
                  <a:cubicBezTo>
                    <a:pt x="1" y="626"/>
                    <a:pt x="201" y="826"/>
                    <a:pt x="435" y="826"/>
                  </a:cubicBezTo>
                  <a:cubicBezTo>
                    <a:pt x="535" y="826"/>
                    <a:pt x="635" y="760"/>
                    <a:pt x="701" y="693"/>
                  </a:cubicBezTo>
                  <a:cubicBezTo>
                    <a:pt x="768" y="626"/>
                    <a:pt x="802" y="526"/>
                    <a:pt x="802" y="426"/>
                  </a:cubicBezTo>
                  <a:cubicBezTo>
                    <a:pt x="802" y="293"/>
                    <a:pt x="768" y="193"/>
                    <a:pt x="701" y="126"/>
                  </a:cubicBezTo>
                  <a:cubicBezTo>
                    <a:pt x="668" y="93"/>
                    <a:pt x="601" y="59"/>
                    <a:pt x="568" y="26"/>
                  </a:cubicBezTo>
                  <a:cubicBezTo>
                    <a:pt x="535" y="9"/>
                    <a:pt x="493" y="1"/>
                    <a:pt x="451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24;p71">
              <a:extLst>
                <a:ext uri="{FF2B5EF4-FFF2-40B4-BE49-F238E27FC236}">
                  <a16:creationId xmlns:a16="http://schemas.microsoft.com/office/drawing/2014/main" id="{96829EFC-863D-366E-A432-D3B656D44871}"/>
                </a:ext>
              </a:extLst>
            </p:cNvPr>
            <p:cNvSpPr/>
            <p:nvPr/>
          </p:nvSpPr>
          <p:spPr>
            <a:xfrm>
              <a:off x="7051100" y="2431600"/>
              <a:ext cx="20050" cy="20875"/>
            </a:xfrm>
            <a:custGeom>
              <a:avLst/>
              <a:gdLst/>
              <a:ahLst/>
              <a:cxnLst/>
              <a:rect l="l" t="t" r="r" b="b"/>
              <a:pathLst>
                <a:path w="802" h="835" extrusionOk="0">
                  <a:moveTo>
                    <a:pt x="467" y="0"/>
                  </a:moveTo>
                  <a:cubicBezTo>
                    <a:pt x="334" y="0"/>
                    <a:pt x="201" y="34"/>
                    <a:pt x="101" y="134"/>
                  </a:cubicBezTo>
                  <a:cubicBezTo>
                    <a:pt x="67" y="167"/>
                    <a:pt x="34" y="200"/>
                    <a:pt x="34" y="267"/>
                  </a:cubicBezTo>
                  <a:cubicBezTo>
                    <a:pt x="0" y="301"/>
                    <a:pt x="0" y="367"/>
                    <a:pt x="0" y="401"/>
                  </a:cubicBezTo>
                  <a:cubicBezTo>
                    <a:pt x="0" y="629"/>
                    <a:pt x="159" y="825"/>
                    <a:pt x="384" y="834"/>
                  </a:cubicBezTo>
                  <a:lnTo>
                    <a:pt x="384" y="834"/>
                  </a:lnTo>
                  <a:cubicBezTo>
                    <a:pt x="610" y="825"/>
                    <a:pt x="801" y="629"/>
                    <a:pt x="801" y="401"/>
                  </a:cubicBezTo>
                  <a:cubicBezTo>
                    <a:pt x="801" y="367"/>
                    <a:pt x="801" y="301"/>
                    <a:pt x="768" y="267"/>
                  </a:cubicBezTo>
                  <a:cubicBezTo>
                    <a:pt x="734" y="200"/>
                    <a:pt x="734" y="167"/>
                    <a:pt x="668" y="134"/>
                  </a:cubicBezTo>
                  <a:lnTo>
                    <a:pt x="601" y="67"/>
                  </a:lnTo>
                  <a:cubicBezTo>
                    <a:pt x="601" y="67"/>
                    <a:pt x="568" y="34"/>
                    <a:pt x="534" y="34"/>
                  </a:cubicBezTo>
                  <a:cubicBezTo>
                    <a:pt x="534" y="34"/>
                    <a:pt x="501" y="0"/>
                    <a:pt x="467" y="0"/>
                  </a:cubicBezTo>
                  <a:close/>
                  <a:moveTo>
                    <a:pt x="384" y="834"/>
                  </a:moveTo>
                  <a:lnTo>
                    <a:pt x="384" y="834"/>
                  </a:lnTo>
                  <a:cubicBezTo>
                    <a:pt x="379" y="834"/>
                    <a:pt x="373" y="834"/>
                    <a:pt x="367" y="834"/>
                  </a:cubicBezTo>
                  <a:lnTo>
                    <a:pt x="401" y="834"/>
                  </a:lnTo>
                  <a:cubicBezTo>
                    <a:pt x="395" y="834"/>
                    <a:pt x="390" y="834"/>
                    <a:pt x="384" y="834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525;p71">
              <a:extLst>
                <a:ext uri="{FF2B5EF4-FFF2-40B4-BE49-F238E27FC236}">
                  <a16:creationId xmlns:a16="http://schemas.microsoft.com/office/drawing/2014/main" id="{C4DD6BC1-F7C9-BE31-64B4-A7E63984E8EE}"/>
                </a:ext>
              </a:extLst>
            </p:cNvPr>
            <p:cNvSpPr/>
            <p:nvPr/>
          </p:nvSpPr>
          <p:spPr>
            <a:xfrm>
              <a:off x="7100300" y="2431600"/>
              <a:ext cx="663825" cy="20875"/>
            </a:xfrm>
            <a:custGeom>
              <a:avLst/>
              <a:gdLst/>
              <a:ahLst/>
              <a:cxnLst/>
              <a:rect l="l" t="t" r="r" b="b"/>
              <a:pathLst>
                <a:path w="26553" h="835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34"/>
                    <a:pt x="434" y="834"/>
                  </a:cubicBezTo>
                  <a:cubicBezTo>
                    <a:pt x="668" y="834"/>
                    <a:pt x="834" y="667"/>
                    <a:pt x="834" y="434"/>
                  </a:cubicBezTo>
                  <a:cubicBezTo>
                    <a:pt x="834" y="200"/>
                    <a:pt x="668" y="0"/>
                    <a:pt x="434" y="0"/>
                  </a:cubicBezTo>
                  <a:close/>
                  <a:moveTo>
                    <a:pt x="2402" y="0"/>
                  </a:moveTo>
                  <a:cubicBezTo>
                    <a:pt x="2169" y="0"/>
                    <a:pt x="1969" y="200"/>
                    <a:pt x="1969" y="434"/>
                  </a:cubicBezTo>
                  <a:cubicBezTo>
                    <a:pt x="1969" y="667"/>
                    <a:pt x="2169" y="834"/>
                    <a:pt x="2402" y="834"/>
                  </a:cubicBezTo>
                  <a:cubicBezTo>
                    <a:pt x="2636" y="834"/>
                    <a:pt x="2803" y="667"/>
                    <a:pt x="2803" y="434"/>
                  </a:cubicBezTo>
                  <a:cubicBezTo>
                    <a:pt x="2803" y="200"/>
                    <a:pt x="2636" y="0"/>
                    <a:pt x="2402" y="0"/>
                  </a:cubicBezTo>
                  <a:close/>
                  <a:moveTo>
                    <a:pt x="4370" y="0"/>
                  </a:moveTo>
                  <a:cubicBezTo>
                    <a:pt x="4137" y="0"/>
                    <a:pt x="3970" y="200"/>
                    <a:pt x="3970" y="434"/>
                  </a:cubicBezTo>
                  <a:cubicBezTo>
                    <a:pt x="3970" y="667"/>
                    <a:pt x="4137" y="834"/>
                    <a:pt x="4370" y="834"/>
                  </a:cubicBezTo>
                  <a:cubicBezTo>
                    <a:pt x="4604" y="834"/>
                    <a:pt x="4804" y="667"/>
                    <a:pt x="4804" y="434"/>
                  </a:cubicBezTo>
                  <a:cubicBezTo>
                    <a:pt x="4804" y="200"/>
                    <a:pt x="4604" y="0"/>
                    <a:pt x="4370" y="0"/>
                  </a:cubicBezTo>
                  <a:close/>
                  <a:moveTo>
                    <a:pt x="6372" y="0"/>
                  </a:moveTo>
                  <a:cubicBezTo>
                    <a:pt x="6138" y="0"/>
                    <a:pt x="5938" y="200"/>
                    <a:pt x="5938" y="434"/>
                  </a:cubicBezTo>
                  <a:cubicBezTo>
                    <a:pt x="5938" y="667"/>
                    <a:pt x="6138" y="834"/>
                    <a:pt x="6372" y="834"/>
                  </a:cubicBezTo>
                  <a:cubicBezTo>
                    <a:pt x="6605" y="834"/>
                    <a:pt x="6772" y="667"/>
                    <a:pt x="6772" y="434"/>
                  </a:cubicBezTo>
                  <a:cubicBezTo>
                    <a:pt x="6772" y="200"/>
                    <a:pt x="6605" y="0"/>
                    <a:pt x="6372" y="0"/>
                  </a:cubicBezTo>
                  <a:close/>
                  <a:moveTo>
                    <a:pt x="8340" y="0"/>
                  </a:moveTo>
                  <a:cubicBezTo>
                    <a:pt x="8106" y="0"/>
                    <a:pt x="7906" y="200"/>
                    <a:pt x="7906" y="434"/>
                  </a:cubicBezTo>
                  <a:cubicBezTo>
                    <a:pt x="7906" y="667"/>
                    <a:pt x="8106" y="834"/>
                    <a:pt x="8340" y="834"/>
                  </a:cubicBezTo>
                  <a:cubicBezTo>
                    <a:pt x="8573" y="834"/>
                    <a:pt x="8740" y="667"/>
                    <a:pt x="8740" y="434"/>
                  </a:cubicBezTo>
                  <a:cubicBezTo>
                    <a:pt x="8740" y="200"/>
                    <a:pt x="8573" y="0"/>
                    <a:pt x="8340" y="0"/>
                  </a:cubicBezTo>
                  <a:close/>
                  <a:moveTo>
                    <a:pt x="10308" y="0"/>
                  </a:moveTo>
                  <a:cubicBezTo>
                    <a:pt x="10074" y="0"/>
                    <a:pt x="9908" y="200"/>
                    <a:pt x="9908" y="434"/>
                  </a:cubicBezTo>
                  <a:cubicBezTo>
                    <a:pt x="9908" y="667"/>
                    <a:pt x="10074" y="834"/>
                    <a:pt x="10308" y="834"/>
                  </a:cubicBezTo>
                  <a:cubicBezTo>
                    <a:pt x="10541" y="834"/>
                    <a:pt x="10742" y="667"/>
                    <a:pt x="10742" y="434"/>
                  </a:cubicBezTo>
                  <a:cubicBezTo>
                    <a:pt x="10742" y="200"/>
                    <a:pt x="10541" y="0"/>
                    <a:pt x="10308" y="0"/>
                  </a:cubicBezTo>
                  <a:close/>
                  <a:moveTo>
                    <a:pt x="12276" y="0"/>
                  </a:moveTo>
                  <a:cubicBezTo>
                    <a:pt x="12042" y="0"/>
                    <a:pt x="11876" y="200"/>
                    <a:pt x="11876" y="434"/>
                  </a:cubicBezTo>
                  <a:cubicBezTo>
                    <a:pt x="11876" y="667"/>
                    <a:pt x="12042" y="834"/>
                    <a:pt x="12276" y="834"/>
                  </a:cubicBezTo>
                  <a:cubicBezTo>
                    <a:pt x="12509" y="834"/>
                    <a:pt x="12710" y="667"/>
                    <a:pt x="12710" y="434"/>
                  </a:cubicBezTo>
                  <a:cubicBezTo>
                    <a:pt x="12710" y="200"/>
                    <a:pt x="12509" y="0"/>
                    <a:pt x="12276" y="0"/>
                  </a:cubicBezTo>
                  <a:close/>
                  <a:moveTo>
                    <a:pt x="14277" y="0"/>
                  </a:moveTo>
                  <a:cubicBezTo>
                    <a:pt x="14044" y="0"/>
                    <a:pt x="13844" y="200"/>
                    <a:pt x="13844" y="434"/>
                  </a:cubicBezTo>
                  <a:cubicBezTo>
                    <a:pt x="13844" y="667"/>
                    <a:pt x="14044" y="834"/>
                    <a:pt x="14277" y="834"/>
                  </a:cubicBezTo>
                  <a:cubicBezTo>
                    <a:pt x="14511" y="834"/>
                    <a:pt x="14678" y="667"/>
                    <a:pt x="14678" y="434"/>
                  </a:cubicBezTo>
                  <a:cubicBezTo>
                    <a:pt x="14678" y="200"/>
                    <a:pt x="14511" y="0"/>
                    <a:pt x="14277" y="0"/>
                  </a:cubicBezTo>
                  <a:close/>
                  <a:moveTo>
                    <a:pt x="16245" y="0"/>
                  </a:moveTo>
                  <a:cubicBezTo>
                    <a:pt x="16012" y="0"/>
                    <a:pt x="15812" y="200"/>
                    <a:pt x="15812" y="434"/>
                  </a:cubicBezTo>
                  <a:cubicBezTo>
                    <a:pt x="15812" y="667"/>
                    <a:pt x="16012" y="834"/>
                    <a:pt x="16245" y="834"/>
                  </a:cubicBezTo>
                  <a:cubicBezTo>
                    <a:pt x="16479" y="834"/>
                    <a:pt x="16646" y="667"/>
                    <a:pt x="16646" y="434"/>
                  </a:cubicBezTo>
                  <a:cubicBezTo>
                    <a:pt x="16646" y="200"/>
                    <a:pt x="16479" y="0"/>
                    <a:pt x="16245" y="0"/>
                  </a:cubicBezTo>
                  <a:close/>
                  <a:moveTo>
                    <a:pt x="18214" y="0"/>
                  </a:moveTo>
                  <a:cubicBezTo>
                    <a:pt x="17980" y="0"/>
                    <a:pt x="17813" y="200"/>
                    <a:pt x="17813" y="434"/>
                  </a:cubicBezTo>
                  <a:cubicBezTo>
                    <a:pt x="17813" y="667"/>
                    <a:pt x="17980" y="834"/>
                    <a:pt x="18214" y="834"/>
                  </a:cubicBezTo>
                  <a:cubicBezTo>
                    <a:pt x="18447" y="834"/>
                    <a:pt x="18647" y="667"/>
                    <a:pt x="18647" y="434"/>
                  </a:cubicBezTo>
                  <a:cubicBezTo>
                    <a:pt x="18647" y="200"/>
                    <a:pt x="18447" y="0"/>
                    <a:pt x="18214" y="0"/>
                  </a:cubicBezTo>
                  <a:close/>
                  <a:moveTo>
                    <a:pt x="20182" y="0"/>
                  </a:moveTo>
                  <a:cubicBezTo>
                    <a:pt x="19948" y="0"/>
                    <a:pt x="19781" y="200"/>
                    <a:pt x="19781" y="434"/>
                  </a:cubicBezTo>
                  <a:cubicBezTo>
                    <a:pt x="19748" y="667"/>
                    <a:pt x="19948" y="834"/>
                    <a:pt x="20182" y="834"/>
                  </a:cubicBezTo>
                  <a:cubicBezTo>
                    <a:pt x="20415" y="834"/>
                    <a:pt x="20615" y="667"/>
                    <a:pt x="20615" y="434"/>
                  </a:cubicBezTo>
                  <a:cubicBezTo>
                    <a:pt x="20615" y="200"/>
                    <a:pt x="20415" y="0"/>
                    <a:pt x="20182" y="0"/>
                  </a:cubicBezTo>
                  <a:close/>
                  <a:moveTo>
                    <a:pt x="22183" y="0"/>
                  </a:moveTo>
                  <a:cubicBezTo>
                    <a:pt x="21950" y="0"/>
                    <a:pt x="21749" y="200"/>
                    <a:pt x="21749" y="434"/>
                  </a:cubicBezTo>
                  <a:cubicBezTo>
                    <a:pt x="21749" y="667"/>
                    <a:pt x="21950" y="834"/>
                    <a:pt x="22183" y="834"/>
                  </a:cubicBezTo>
                  <a:cubicBezTo>
                    <a:pt x="22417" y="834"/>
                    <a:pt x="22583" y="667"/>
                    <a:pt x="22583" y="434"/>
                  </a:cubicBezTo>
                  <a:cubicBezTo>
                    <a:pt x="22583" y="200"/>
                    <a:pt x="22417" y="0"/>
                    <a:pt x="22183" y="0"/>
                  </a:cubicBezTo>
                  <a:close/>
                  <a:moveTo>
                    <a:pt x="24151" y="0"/>
                  </a:moveTo>
                  <a:cubicBezTo>
                    <a:pt x="23918" y="0"/>
                    <a:pt x="23751" y="200"/>
                    <a:pt x="23751" y="434"/>
                  </a:cubicBezTo>
                  <a:cubicBezTo>
                    <a:pt x="23751" y="667"/>
                    <a:pt x="23918" y="834"/>
                    <a:pt x="24151" y="834"/>
                  </a:cubicBezTo>
                  <a:cubicBezTo>
                    <a:pt x="24385" y="834"/>
                    <a:pt x="24585" y="667"/>
                    <a:pt x="24585" y="434"/>
                  </a:cubicBezTo>
                  <a:cubicBezTo>
                    <a:pt x="24585" y="200"/>
                    <a:pt x="24385" y="0"/>
                    <a:pt x="24151" y="0"/>
                  </a:cubicBezTo>
                  <a:close/>
                  <a:moveTo>
                    <a:pt x="26119" y="0"/>
                  </a:moveTo>
                  <a:cubicBezTo>
                    <a:pt x="25886" y="0"/>
                    <a:pt x="25719" y="200"/>
                    <a:pt x="25719" y="434"/>
                  </a:cubicBezTo>
                  <a:cubicBezTo>
                    <a:pt x="25719" y="667"/>
                    <a:pt x="25886" y="834"/>
                    <a:pt x="26119" y="834"/>
                  </a:cubicBezTo>
                  <a:cubicBezTo>
                    <a:pt x="26353" y="834"/>
                    <a:pt x="26553" y="667"/>
                    <a:pt x="26553" y="434"/>
                  </a:cubicBezTo>
                  <a:cubicBezTo>
                    <a:pt x="26553" y="200"/>
                    <a:pt x="26353" y="0"/>
                    <a:pt x="26119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526;p71">
              <a:extLst>
                <a:ext uri="{FF2B5EF4-FFF2-40B4-BE49-F238E27FC236}">
                  <a16:creationId xmlns:a16="http://schemas.microsoft.com/office/drawing/2014/main" id="{014A20BC-5B20-694E-BA26-9B37AFF95644}"/>
                </a:ext>
              </a:extLst>
            </p:cNvPr>
            <p:cNvSpPr/>
            <p:nvPr/>
          </p:nvSpPr>
          <p:spPr>
            <a:xfrm>
              <a:off x="7792450" y="2431600"/>
              <a:ext cx="20050" cy="20875"/>
            </a:xfrm>
            <a:custGeom>
              <a:avLst/>
              <a:gdLst/>
              <a:ahLst/>
              <a:cxnLst/>
              <a:rect l="l" t="t" r="r" b="b"/>
              <a:pathLst>
                <a:path w="802" h="835" extrusionOk="0">
                  <a:moveTo>
                    <a:pt x="335" y="0"/>
                  </a:moveTo>
                  <a:cubicBezTo>
                    <a:pt x="301" y="0"/>
                    <a:pt x="268" y="34"/>
                    <a:pt x="268" y="34"/>
                  </a:cubicBezTo>
                  <a:lnTo>
                    <a:pt x="168" y="67"/>
                  </a:lnTo>
                  <a:lnTo>
                    <a:pt x="134" y="134"/>
                  </a:lnTo>
                  <a:cubicBezTo>
                    <a:pt x="68" y="167"/>
                    <a:pt x="68" y="200"/>
                    <a:pt x="34" y="267"/>
                  </a:cubicBezTo>
                  <a:cubicBezTo>
                    <a:pt x="1" y="301"/>
                    <a:pt x="1" y="367"/>
                    <a:pt x="1" y="401"/>
                  </a:cubicBezTo>
                  <a:cubicBezTo>
                    <a:pt x="1" y="629"/>
                    <a:pt x="192" y="825"/>
                    <a:pt x="418" y="834"/>
                  </a:cubicBezTo>
                  <a:lnTo>
                    <a:pt x="418" y="834"/>
                  </a:lnTo>
                  <a:cubicBezTo>
                    <a:pt x="643" y="825"/>
                    <a:pt x="802" y="629"/>
                    <a:pt x="802" y="401"/>
                  </a:cubicBezTo>
                  <a:cubicBezTo>
                    <a:pt x="802" y="367"/>
                    <a:pt x="802" y="301"/>
                    <a:pt x="768" y="267"/>
                  </a:cubicBezTo>
                  <a:cubicBezTo>
                    <a:pt x="768" y="200"/>
                    <a:pt x="735" y="167"/>
                    <a:pt x="701" y="134"/>
                  </a:cubicBezTo>
                  <a:cubicBezTo>
                    <a:pt x="601" y="34"/>
                    <a:pt x="468" y="0"/>
                    <a:pt x="335" y="0"/>
                  </a:cubicBezTo>
                  <a:close/>
                  <a:moveTo>
                    <a:pt x="418" y="834"/>
                  </a:moveTo>
                  <a:lnTo>
                    <a:pt x="418" y="834"/>
                  </a:lnTo>
                  <a:cubicBezTo>
                    <a:pt x="412" y="834"/>
                    <a:pt x="407" y="834"/>
                    <a:pt x="401" y="834"/>
                  </a:cubicBezTo>
                  <a:lnTo>
                    <a:pt x="435" y="834"/>
                  </a:lnTo>
                  <a:cubicBezTo>
                    <a:pt x="429" y="834"/>
                    <a:pt x="423" y="834"/>
                    <a:pt x="418" y="834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527;p71">
              <a:extLst>
                <a:ext uri="{FF2B5EF4-FFF2-40B4-BE49-F238E27FC236}">
                  <a16:creationId xmlns:a16="http://schemas.microsoft.com/office/drawing/2014/main" id="{3FACF4CC-14CA-51EE-F5A3-6BA261F55604}"/>
                </a:ext>
              </a:extLst>
            </p:cNvPr>
            <p:cNvSpPr/>
            <p:nvPr/>
          </p:nvSpPr>
          <p:spPr>
            <a:xfrm>
              <a:off x="7051100" y="2600025"/>
              <a:ext cx="20050" cy="20075"/>
            </a:xfrm>
            <a:custGeom>
              <a:avLst/>
              <a:gdLst/>
              <a:ahLst/>
              <a:cxnLst/>
              <a:rect l="l" t="t" r="r" b="b"/>
              <a:pathLst>
                <a:path w="802" h="803" extrusionOk="0">
                  <a:moveTo>
                    <a:pt x="419" y="0"/>
                  </a:moveTo>
                  <a:cubicBezTo>
                    <a:pt x="366" y="0"/>
                    <a:pt x="315" y="11"/>
                    <a:pt x="267" y="35"/>
                  </a:cubicBezTo>
                  <a:cubicBezTo>
                    <a:pt x="201" y="35"/>
                    <a:pt x="167" y="68"/>
                    <a:pt x="134" y="102"/>
                  </a:cubicBezTo>
                  <a:cubicBezTo>
                    <a:pt x="34" y="168"/>
                    <a:pt x="0" y="268"/>
                    <a:pt x="0" y="402"/>
                  </a:cubicBezTo>
                  <a:cubicBezTo>
                    <a:pt x="0" y="502"/>
                    <a:pt x="34" y="602"/>
                    <a:pt x="134" y="669"/>
                  </a:cubicBezTo>
                  <a:cubicBezTo>
                    <a:pt x="201" y="769"/>
                    <a:pt x="301" y="802"/>
                    <a:pt x="401" y="802"/>
                  </a:cubicBezTo>
                  <a:cubicBezTo>
                    <a:pt x="467" y="802"/>
                    <a:pt x="501" y="802"/>
                    <a:pt x="568" y="769"/>
                  </a:cubicBezTo>
                  <a:cubicBezTo>
                    <a:pt x="601" y="735"/>
                    <a:pt x="668" y="702"/>
                    <a:pt x="701" y="669"/>
                  </a:cubicBezTo>
                  <a:cubicBezTo>
                    <a:pt x="768" y="602"/>
                    <a:pt x="801" y="502"/>
                    <a:pt x="801" y="402"/>
                  </a:cubicBezTo>
                  <a:cubicBezTo>
                    <a:pt x="801" y="268"/>
                    <a:pt x="768" y="168"/>
                    <a:pt x="701" y="102"/>
                  </a:cubicBezTo>
                  <a:cubicBezTo>
                    <a:pt x="615" y="37"/>
                    <a:pt x="515" y="0"/>
                    <a:pt x="419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528;p71">
              <a:extLst>
                <a:ext uri="{FF2B5EF4-FFF2-40B4-BE49-F238E27FC236}">
                  <a16:creationId xmlns:a16="http://schemas.microsoft.com/office/drawing/2014/main" id="{A2934192-1EFF-8ABF-F936-F8694022F1C6}"/>
                </a:ext>
              </a:extLst>
            </p:cNvPr>
            <p:cNvSpPr/>
            <p:nvPr/>
          </p:nvSpPr>
          <p:spPr>
            <a:xfrm>
              <a:off x="7100300" y="2599225"/>
              <a:ext cx="663825" cy="20875"/>
            </a:xfrm>
            <a:custGeom>
              <a:avLst/>
              <a:gdLst/>
              <a:ahLst/>
              <a:cxnLst/>
              <a:rect l="l" t="t" r="r" b="b"/>
              <a:pathLst>
                <a:path w="26553" h="835" extrusionOk="0">
                  <a:moveTo>
                    <a:pt x="434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667"/>
                    <a:pt x="201" y="834"/>
                    <a:pt x="434" y="834"/>
                  </a:cubicBezTo>
                  <a:cubicBezTo>
                    <a:pt x="668" y="834"/>
                    <a:pt x="834" y="667"/>
                    <a:pt x="834" y="434"/>
                  </a:cubicBezTo>
                  <a:cubicBezTo>
                    <a:pt x="834" y="200"/>
                    <a:pt x="668" y="0"/>
                    <a:pt x="434" y="0"/>
                  </a:cubicBezTo>
                  <a:close/>
                  <a:moveTo>
                    <a:pt x="2402" y="0"/>
                  </a:moveTo>
                  <a:cubicBezTo>
                    <a:pt x="2169" y="0"/>
                    <a:pt x="1969" y="200"/>
                    <a:pt x="1969" y="434"/>
                  </a:cubicBezTo>
                  <a:cubicBezTo>
                    <a:pt x="1969" y="667"/>
                    <a:pt x="2169" y="834"/>
                    <a:pt x="2402" y="834"/>
                  </a:cubicBezTo>
                  <a:cubicBezTo>
                    <a:pt x="2636" y="834"/>
                    <a:pt x="2803" y="667"/>
                    <a:pt x="2803" y="434"/>
                  </a:cubicBezTo>
                  <a:cubicBezTo>
                    <a:pt x="2803" y="200"/>
                    <a:pt x="2636" y="0"/>
                    <a:pt x="2402" y="0"/>
                  </a:cubicBezTo>
                  <a:close/>
                  <a:moveTo>
                    <a:pt x="4370" y="0"/>
                  </a:moveTo>
                  <a:cubicBezTo>
                    <a:pt x="4137" y="0"/>
                    <a:pt x="3970" y="200"/>
                    <a:pt x="3970" y="434"/>
                  </a:cubicBezTo>
                  <a:cubicBezTo>
                    <a:pt x="3970" y="667"/>
                    <a:pt x="4137" y="834"/>
                    <a:pt x="4370" y="834"/>
                  </a:cubicBezTo>
                  <a:cubicBezTo>
                    <a:pt x="4604" y="834"/>
                    <a:pt x="4804" y="667"/>
                    <a:pt x="4804" y="434"/>
                  </a:cubicBezTo>
                  <a:cubicBezTo>
                    <a:pt x="4804" y="200"/>
                    <a:pt x="4604" y="0"/>
                    <a:pt x="4370" y="0"/>
                  </a:cubicBezTo>
                  <a:close/>
                  <a:moveTo>
                    <a:pt x="6372" y="0"/>
                  </a:moveTo>
                  <a:cubicBezTo>
                    <a:pt x="6138" y="0"/>
                    <a:pt x="5938" y="200"/>
                    <a:pt x="5938" y="434"/>
                  </a:cubicBezTo>
                  <a:cubicBezTo>
                    <a:pt x="5938" y="667"/>
                    <a:pt x="6138" y="834"/>
                    <a:pt x="6372" y="834"/>
                  </a:cubicBezTo>
                  <a:cubicBezTo>
                    <a:pt x="6605" y="834"/>
                    <a:pt x="6772" y="667"/>
                    <a:pt x="6772" y="434"/>
                  </a:cubicBezTo>
                  <a:cubicBezTo>
                    <a:pt x="6772" y="200"/>
                    <a:pt x="6605" y="0"/>
                    <a:pt x="6372" y="0"/>
                  </a:cubicBezTo>
                  <a:close/>
                  <a:moveTo>
                    <a:pt x="8340" y="0"/>
                  </a:moveTo>
                  <a:cubicBezTo>
                    <a:pt x="8106" y="0"/>
                    <a:pt x="7906" y="200"/>
                    <a:pt x="7906" y="434"/>
                  </a:cubicBezTo>
                  <a:cubicBezTo>
                    <a:pt x="7906" y="667"/>
                    <a:pt x="8106" y="834"/>
                    <a:pt x="8340" y="834"/>
                  </a:cubicBezTo>
                  <a:cubicBezTo>
                    <a:pt x="8573" y="834"/>
                    <a:pt x="8740" y="667"/>
                    <a:pt x="8740" y="434"/>
                  </a:cubicBezTo>
                  <a:cubicBezTo>
                    <a:pt x="8740" y="200"/>
                    <a:pt x="8573" y="0"/>
                    <a:pt x="8340" y="0"/>
                  </a:cubicBezTo>
                  <a:close/>
                  <a:moveTo>
                    <a:pt x="10308" y="0"/>
                  </a:moveTo>
                  <a:cubicBezTo>
                    <a:pt x="10074" y="0"/>
                    <a:pt x="9908" y="200"/>
                    <a:pt x="9908" y="434"/>
                  </a:cubicBezTo>
                  <a:cubicBezTo>
                    <a:pt x="9908" y="667"/>
                    <a:pt x="10074" y="834"/>
                    <a:pt x="10308" y="834"/>
                  </a:cubicBezTo>
                  <a:cubicBezTo>
                    <a:pt x="10541" y="834"/>
                    <a:pt x="10742" y="667"/>
                    <a:pt x="10742" y="434"/>
                  </a:cubicBezTo>
                  <a:cubicBezTo>
                    <a:pt x="10742" y="200"/>
                    <a:pt x="10541" y="0"/>
                    <a:pt x="10308" y="0"/>
                  </a:cubicBezTo>
                  <a:close/>
                  <a:moveTo>
                    <a:pt x="12276" y="0"/>
                  </a:moveTo>
                  <a:cubicBezTo>
                    <a:pt x="12042" y="0"/>
                    <a:pt x="11876" y="200"/>
                    <a:pt x="11876" y="434"/>
                  </a:cubicBezTo>
                  <a:cubicBezTo>
                    <a:pt x="11876" y="667"/>
                    <a:pt x="12042" y="834"/>
                    <a:pt x="12276" y="834"/>
                  </a:cubicBezTo>
                  <a:cubicBezTo>
                    <a:pt x="12509" y="834"/>
                    <a:pt x="12710" y="667"/>
                    <a:pt x="12710" y="434"/>
                  </a:cubicBezTo>
                  <a:cubicBezTo>
                    <a:pt x="12710" y="200"/>
                    <a:pt x="12509" y="0"/>
                    <a:pt x="12276" y="0"/>
                  </a:cubicBezTo>
                  <a:close/>
                  <a:moveTo>
                    <a:pt x="14277" y="0"/>
                  </a:moveTo>
                  <a:cubicBezTo>
                    <a:pt x="14044" y="0"/>
                    <a:pt x="13844" y="200"/>
                    <a:pt x="13844" y="434"/>
                  </a:cubicBezTo>
                  <a:cubicBezTo>
                    <a:pt x="13844" y="667"/>
                    <a:pt x="14044" y="834"/>
                    <a:pt x="14277" y="834"/>
                  </a:cubicBezTo>
                  <a:cubicBezTo>
                    <a:pt x="14511" y="834"/>
                    <a:pt x="14678" y="667"/>
                    <a:pt x="14678" y="434"/>
                  </a:cubicBezTo>
                  <a:cubicBezTo>
                    <a:pt x="14678" y="200"/>
                    <a:pt x="14511" y="0"/>
                    <a:pt x="14277" y="0"/>
                  </a:cubicBezTo>
                  <a:close/>
                  <a:moveTo>
                    <a:pt x="16245" y="0"/>
                  </a:moveTo>
                  <a:cubicBezTo>
                    <a:pt x="16012" y="0"/>
                    <a:pt x="15812" y="200"/>
                    <a:pt x="15812" y="434"/>
                  </a:cubicBezTo>
                  <a:cubicBezTo>
                    <a:pt x="15812" y="667"/>
                    <a:pt x="16012" y="834"/>
                    <a:pt x="16245" y="834"/>
                  </a:cubicBezTo>
                  <a:cubicBezTo>
                    <a:pt x="16479" y="834"/>
                    <a:pt x="16646" y="667"/>
                    <a:pt x="16646" y="434"/>
                  </a:cubicBezTo>
                  <a:cubicBezTo>
                    <a:pt x="16646" y="200"/>
                    <a:pt x="16479" y="0"/>
                    <a:pt x="16245" y="0"/>
                  </a:cubicBezTo>
                  <a:close/>
                  <a:moveTo>
                    <a:pt x="18214" y="0"/>
                  </a:moveTo>
                  <a:cubicBezTo>
                    <a:pt x="17980" y="0"/>
                    <a:pt x="17813" y="200"/>
                    <a:pt x="17813" y="434"/>
                  </a:cubicBezTo>
                  <a:cubicBezTo>
                    <a:pt x="17813" y="667"/>
                    <a:pt x="17980" y="834"/>
                    <a:pt x="18214" y="834"/>
                  </a:cubicBezTo>
                  <a:cubicBezTo>
                    <a:pt x="18447" y="834"/>
                    <a:pt x="18647" y="667"/>
                    <a:pt x="18647" y="434"/>
                  </a:cubicBezTo>
                  <a:cubicBezTo>
                    <a:pt x="18647" y="200"/>
                    <a:pt x="18447" y="0"/>
                    <a:pt x="18214" y="0"/>
                  </a:cubicBezTo>
                  <a:close/>
                  <a:moveTo>
                    <a:pt x="20182" y="0"/>
                  </a:moveTo>
                  <a:cubicBezTo>
                    <a:pt x="19948" y="0"/>
                    <a:pt x="19781" y="200"/>
                    <a:pt x="19781" y="434"/>
                  </a:cubicBezTo>
                  <a:cubicBezTo>
                    <a:pt x="19748" y="667"/>
                    <a:pt x="19948" y="834"/>
                    <a:pt x="20182" y="834"/>
                  </a:cubicBezTo>
                  <a:cubicBezTo>
                    <a:pt x="20415" y="834"/>
                    <a:pt x="20615" y="667"/>
                    <a:pt x="20615" y="434"/>
                  </a:cubicBezTo>
                  <a:cubicBezTo>
                    <a:pt x="20615" y="200"/>
                    <a:pt x="20415" y="0"/>
                    <a:pt x="20182" y="0"/>
                  </a:cubicBezTo>
                  <a:close/>
                  <a:moveTo>
                    <a:pt x="22183" y="0"/>
                  </a:moveTo>
                  <a:cubicBezTo>
                    <a:pt x="21950" y="0"/>
                    <a:pt x="21749" y="200"/>
                    <a:pt x="21749" y="434"/>
                  </a:cubicBezTo>
                  <a:cubicBezTo>
                    <a:pt x="21749" y="667"/>
                    <a:pt x="21950" y="834"/>
                    <a:pt x="22183" y="834"/>
                  </a:cubicBezTo>
                  <a:cubicBezTo>
                    <a:pt x="22417" y="834"/>
                    <a:pt x="22583" y="667"/>
                    <a:pt x="22583" y="434"/>
                  </a:cubicBezTo>
                  <a:cubicBezTo>
                    <a:pt x="22583" y="200"/>
                    <a:pt x="22417" y="0"/>
                    <a:pt x="22183" y="0"/>
                  </a:cubicBezTo>
                  <a:close/>
                  <a:moveTo>
                    <a:pt x="24151" y="0"/>
                  </a:moveTo>
                  <a:cubicBezTo>
                    <a:pt x="23918" y="0"/>
                    <a:pt x="23751" y="200"/>
                    <a:pt x="23751" y="434"/>
                  </a:cubicBezTo>
                  <a:cubicBezTo>
                    <a:pt x="23751" y="667"/>
                    <a:pt x="23918" y="834"/>
                    <a:pt x="24151" y="834"/>
                  </a:cubicBezTo>
                  <a:cubicBezTo>
                    <a:pt x="24385" y="834"/>
                    <a:pt x="24585" y="667"/>
                    <a:pt x="24585" y="434"/>
                  </a:cubicBezTo>
                  <a:cubicBezTo>
                    <a:pt x="24585" y="200"/>
                    <a:pt x="24385" y="0"/>
                    <a:pt x="24151" y="0"/>
                  </a:cubicBezTo>
                  <a:close/>
                  <a:moveTo>
                    <a:pt x="26119" y="0"/>
                  </a:moveTo>
                  <a:cubicBezTo>
                    <a:pt x="25886" y="0"/>
                    <a:pt x="25719" y="200"/>
                    <a:pt x="25719" y="434"/>
                  </a:cubicBezTo>
                  <a:cubicBezTo>
                    <a:pt x="25719" y="667"/>
                    <a:pt x="25886" y="834"/>
                    <a:pt x="26119" y="834"/>
                  </a:cubicBezTo>
                  <a:cubicBezTo>
                    <a:pt x="26353" y="834"/>
                    <a:pt x="26553" y="667"/>
                    <a:pt x="26553" y="434"/>
                  </a:cubicBezTo>
                  <a:cubicBezTo>
                    <a:pt x="26553" y="200"/>
                    <a:pt x="26353" y="0"/>
                    <a:pt x="26119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529;p71">
              <a:extLst>
                <a:ext uri="{FF2B5EF4-FFF2-40B4-BE49-F238E27FC236}">
                  <a16:creationId xmlns:a16="http://schemas.microsoft.com/office/drawing/2014/main" id="{9F314CFE-4BC4-C2A4-CD94-BF92F43AF85D}"/>
                </a:ext>
              </a:extLst>
            </p:cNvPr>
            <p:cNvSpPr/>
            <p:nvPr/>
          </p:nvSpPr>
          <p:spPr>
            <a:xfrm>
              <a:off x="7792450" y="2599425"/>
              <a:ext cx="20875" cy="20675"/>
            </a:xfrm>
            <a:custGeom>
              <a:avLst/>
              <a:gdLst/>
              <a:ahLst/>
              <a:cxnLst/>
              <a:rect l="l" t="t" r="r" b="b"/>
              <a:pathLst>
                <a:path w="835" h="827" extrusionOk="0">
                  <a:moveTo>
                    <a:pt x="418" y="0"/>
                  </a:moveTo>
                  <a:cubicBezTo>
                    <a:pt x="318" y="0"/>
                    <a:pt x="218" y="42"/>
                    <a:pt x="134" y="126"/>
                  </a:cubicBezTo>
                  <a:cubicBezTo>
                    <a:pt x="68" y="192"/>
                    <a:pt x="1" y="292"/>
                    <a:pt x="1" y="426"/>
                  </a:cubicBezTo>
                  <a:cubicBezTo>
                    <a:pt x="1" y="526"/>
                    <a:pt x="68" y="626"/>
                    <a:pt x="134" y="693"/>
                  </a:cubicBezTo>
                  <a:cubicBezTo>
                    <a:pt x="168" y="726"/>
                    <a:pt x="201" y="759"/>
                    <a:pt x="268" y="793"/>
                  </a:cubicBezTo>
                  <a:cubicBezTo>
                    <a:pt x="301" y="826"/>
                    <a:pt x="368" y="826"/>
                    <a:pt x="435" y="826"/>
                  </a:cubicBezTo>
                  <a:cubicBezTo>
                    <a:pt x="468" y="826"/>
                    <a:pt x="535" y="793"/>
                    <a:pt x="568" y="793"/>
                  </a:cubicBezTo>
                  <a:cubicBezTo>
                    <a:pt x="635" y="759"/>
                    <a:pt x="668" y="726"/>
                    <a:pt x="701" y="693"/>
                  </a:cubicBezTo>
                  <a:cubicBezTo>
                    <a:pt x="768" y="626"/>
                    <a:pt x="835" y="526"/>
                    <a:pt x="835" y="426"/>
                  </a:cubicBezTo>
                  <a:cubicBezTo>
                    <a:pt x="835" y="292"/>
                    <a:pt x="768" y="192"/>
                    <a:pt x="701" y="126"/>
                  </a:cubicBezTo>
                  <a:cubicBezTo>
                    <a:pt x="618" y="42"/>
                    <a:pt x="518" y="0"/>
                    <a:pt x="418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30;p71">
              <a:extLst>
                <a:ext uri="{FF2B5EF4-FFF2-40B4-BE49-F238E27FC236}">
                  <a16:creationId xmlns:a16="http://schemas.microsoft.com/office/drawing/2014/main" id="{6350E17F-8269-AA5F-9C7A-589D7387A46B}"/>
                </a:ext>
              </a:extLst>
            </p:cNvPr>
            <p:cNvSpPr/>
            <p:nvPr/>
          </p:nvSpPr>
          <p:spPr>
            <a:xfrm>
              <a:off x="7051100" y="2767350"/>
              <a:ext cx="20050" cy="20350"/>
            </a:xfrm>
            <a:custGeom>
              <a:avLst/>
              <a:gdLst/>
              <a:ahLst/>
              <a:cxnLst/>
              <a:rect l="l" t="t" r="r" b="b"/>
              <a:pathLst>
                <a:path w="802" h="814" extrusionOk="0">
                  <a:moveTo>
                    <a:pt x="434" y="1"/>
                  </a:moveTo>
                  <a:cubicBezTo>
                    <a:pt x="401" y="1"/>
                    <a:pt x="367" y="5"/>
                    <a:pt x="334" y="13"/>
                  </a:cubicBezTo>
                  <a:lnTo>
                    <a:pt x="267" y="13"/>
                  </a:lnTo>
                  <a:lnTo>
                    <a:pt x="167" y="80"/>
                  </a:lnTo>
                  <a:lnTo>
                    <a:pt x="134" y="113"/>
                  </a:lnTo>
                  <a:cubicBezTo>
                    <a:pt x="67" y="147"/>
                    <a:pt x="67" y="180"/>
                    <a:pt x="34" y="247"/>
                  </a:cubicBezTo>
                  <a:cubicBezTo>
                    <a:pt x="0" y="280"/>
                    <a:pt x="0" y="347"/>
                    <a:pt x="0" y="414"/>
                  </a:cubicBezTo>
                  <a:cubicBezTo>
                    <a:pt x="0" y="514"/>
                    <a:pt x="34" y="614"/>
                    <a:pt x="134" y="680"/>
                  </a:cubicBezTo>
                  <a:cubicBezTo>
                    <a:pt x="167" y="714"/>
                    <a:pt x="201" y="747"/>
                    <a:pt x="267" y="781"/>
                  </a:cubicBezTo>
                  <a:cubicBezTo>
                    <a:pt x="301" y="781"/>
                    <a:pt x="367" y="814"/>
                    <a:pt x="401" y="814"/>
                  </a:cubicBezTo>
                  <a:cubicBezTo>
                    <a:pt x="467" y="814"/>
                    <a:pt x="501" y="781"/>
                    <a:pt x="568" y="781"/>
                  </a:cubicBezTo>
                  <a:cubicBezTo>
                    <a:pt x="601" y="747"/>
                    <a:pt x="668" y="714"/>
                    <a:pt x="701" y="680"/>
                  </a:cubicBezTo>
                  <a:cubicBezTo>
                    <a:pt x="734" y="647"/>
                    <a:pt x="768" y="614"/>
                    <a:pt x="768" y="547"/>
                  </a:cubicBezTo>
                  <a:cubicBezTo>
                    <a:pt x="801" y="514"/>
                    <a:pt x="801" y="447"/>
                    <a:pt x="801" y="414"/>
                  </a:cubicBezTo>
                  <a:cubicBezTo>
                    <a:pt x="801" y="347"/>
                    <a:pt x="801" y="280"/>
                    <a:pt x="768" y="247"/>
                  </a:cubicBezTo>
                  <a:cubicBezTo>
                    <a:pt x="768" y="213"/>
                    <a:pt x="734" y="147"/>
                    <a:pt x="701" y="113"/>
                  </a:cubicBezTo>
                  <a:cubicBezTo>
                    <a:pt x="626" y="38"/>
                    <a:pt x="532" y="1"/>
                    <a:pt x="434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31;p71">
              <a:extLst>
                <a:ext uri="{FF2B5EF4-FFF2-40B4-BE49-F238E27FC236}">
                  <a16:creationId xmlns:a16="http://schemas.microsoft.com/office/drawing/2014/main" id="{7C9D59A0-DBC3-63CA-7B0E-EEB9522FD326}"/>
                </a:ext>
              </a:extLst>
            </p:cNvPr>
            <p:cNvSpPr/>
            <p:nvPr/>
          </p:nvSpPr>
          <p:spPr>
            <a:xfrm>
              <a:off x="7100300" y="2766825"/>
              <a:ext cx="663825" cy="20875"/>
            </a:xfrm>
            <a:custGeom>
              <a:avLst/>
              <a:gdLst/>
              <a:ahLst/>
              <a:cxnLst/>
              <a:rect l="l" t="t" r="r" b="b"/>
              <a:pathLst>
                <a:path w="26553" h="835" extrusionOk="0">
                  <a:moveTo>
                    <a:pt x="434" y="1"/>
                  </a:moveTo>
                  <a:cubicBezTo>
                    <a:pt x="201" y="1"/>
                    <a:pt x="1" y="201"/>
                    <a:pt x="1" y="435"/>
                  </a:cubicBezTo>
                  <a:cubicBezTo>
                    <a:pt x="1" y="668"/>
                    <a:pt x="201" y="835"/>
                    <a:pt x="434" y="835"/>
                  </a:cubicBezTo>
                  <a:cubicBezTo>
                    <a:pt x="668" y="835"/>
                    <a:pt x="834" y="668"/>
                    <a:pt x="834" y="435"/>
                  </a:cubicBezTo>
                  <a:cubicBezTo>
                    <a:pt x="834" y="201"/>
                    <a:pt x="668" y="1"/>
                    <a:pt x="434" y="1"/>
                  </a:cubicBezTo>
                  <a:close/>
                  <a:moveTo>
                    <a:pt x="2402" y="1"/>
                  </a:moveTo>
                  <a:cubicBezTo>
                    <a:pt x="2169" y="1"/>
                    <a:pt x="1969" y="201"/>
                    <a:pt x="1969" y="435"/>
                  </a:cubicBezTo>
                  <a:cubicBezTo>
                    <a:pt x="1969" y="668"/>
                    <a:pt x="2169" y="835"/>
                    <a:pt x="2402" y="835"/>
                  </a:cubicBezTo>
                  <a:cubicBezTo>
                    <a:pt x="2636" y="835"/>
                    <a:pt x="2803" y="668"/>
                    <a:pt x="2803" y="435"/>
                  </a:cubicBezTo>
                  <a:cubicBezTo>
                    <a:pt x="2803" y="201"/>
                    <a:pt x="2636" y="1"/>
                    <a:pt x="2402" y="1"/>
                  </a:cubicBezTo>
                  <a:close/>
                  <a:moveTo>
                    <a:pt x="4370" y="1"/>
                  </a:moveTo>
                  <a:cubicBezTo>
                    <a:pt x="4137" y="1"/>
                    <a:pt x="3970" y="201"/>
                    <a:pt x="3970" y="435"/>
                  </a:cubicBezTo>
                  <a:cubicBezTo>
                    <a:pt x="3970" y="668"/>
                    <a:pt x="4137" y="835"/>
                    <a:pt x="4370" y="835"/>
                  </a:cubicBezTo>
                  <a:cubicBezTo>
                    <a:pt x="4604" y="835"/>
                    <a:pt x="4804" y="668"/>
                    <a:pt x="4804" y="435"/>
                  </a:cubicBezTo>
                  <a:cubicBezTo>
                    <a:pt x="4804" y="201"/>
                    <a:pt x="4604" y="1"/>
                    <a:pt x="4370" y="1"/>
                  </a:cubicBezTo>
                  <a:close/>
                  <a:moveTo>
                    <a:pt x="6372" y="1"/>
                  </a:moveTo>
                  <a:cubicBezTo>
                    <a:pt x="6138" y="1"/>
                    <a:pt x="5938" y="201"/>
                    <a:pt x="5938" y="435"/>
                  </a:cubicBezTo>
                  <a:cubicBezTo>
                    <a:pt x="5938" y="668"/>
                    <a:pt x="6138" y="835"/>
                    <a:pt x="6372" y="835"/>
                  </a:cubicBezTo>
                  <a:cubicBezTo>
                    <a:pt x="6605" y="835"/>
                    <a:pt x="6772" y="668"/>
                    <a:pt x="6772" y="435"/>
                  </a:cubicBezTo>
                  <a:cubicBezTo>
                    <a:pt x="6772" y="201"/>
                    <a:pt x="6605" y="1"/>
                    <a:pt x="6372" y="1"/>
                  </a:cubicBezTo>
                  <a:close/>
                  <a:moveTo>
                    <a:pt x="8340" y="1"/>
                  </a:moveTo>
                  <a:cubicBezTo>
                    <a:pt x="8106" y="1"/>
                    <a:pt x="7906" y="201"/>
                    <a:pt x="7906" y="435"/>
                  </a:cubicBezTo>
                  <a:cubicBezTo>
                    <a:pt x="7906" y="668"/>
                    <a:pt x="8106" y="835"/>
                    <a:pt x="8340" y="835"/>
                  </a:cubicBezTo>
                  <a:cubicBezTo>
                    <a:pt x="8573" y="835"/>
                    <a:pt x="8740" y="668"/>
                    <a:pt x="8740" y="435"/>
                  </a:cubicBezTo>
                  <a:cubicBezTo>
                    <a:pt x="8740" y="201"/>
                    <a:pt x="8573" y="1"/>
                    <a:pt x="8340" y="1"/>
                  </a:cubicBezTo>
                  <a:close/>
                  <a:moveTo>
                    <a:pt x="10308" y="1"/>
                  </a:moveTo>
                  <a:cubicBezTo>
                    <a:pt x="10074" y="1"/>
                    <a:pt x="9908" y="201"/>
                    <a:pt x="9908" y="435"/>
                  </a:cubicBezTo>
                  <a:cubicBezTo>
                    <a:pt x="9908" y="668"/>
                    <a:pt x="10074" y="835"/>
                    <a:pt x="10308" y="835"/>
                  </a:cubicBezTo>
                  <a:cubicBezTo>
                    <a:pt x="10541" y="835"/>
                    <a:pt x="10742" y="668"/>
                    <a:pt x="10742" y="435"/>
                  </a:cubicBezTo>
                  <a:cubicBezTo>
                    <a:pt x="10742" y="201"/>
                    <a:pt x="10541" y="1"/>
                    <a:pt x="10308" y="1"/>
                  </a:cubicBezTo>
                  <a:close/>
                  <a:moveTo>
                    <a:pt x="12276" y="1"/>
                  </a:moveTo>
                  <a:cubicBezTo>
                    <a:pt x="12042" y="1"/>
                    <a:pt x="11876" y="201"/>
                    <a:pt x="11876" y="435"/>
                  </a:cubicBezTo>
                  <a:cubicBezTo>
                    <a:pt x="11876" y="668"/>
                    <a:pt x="12042" y="835"/>
                    <a:pt x="12276" y="835"/>
                  </a:cubicBezTo>
                  <a:cubicBezTo>
                    <a:pt x="12509" y="835"/>
                    <a:pt x="12710" y="668"/>
                    <a:pt x="12710" y="435"/>
                  </a:cubicBezTo>
                  <a:cubicBezTo>
                    <a:pt x="12710" y="201"/>
                    <a:pt x="12509" y="1"/>
                    <a:pt x="12276" y="1"/>
                  </a:cubicBezTo>
                  <a:close/>
                  <a:moveTo>
                    <a:pt x="14277" y="1"/>
                  </a:moveTo>
                  <a:cubicBezTo>
                    <a:pt x="14044" y="1"/>
                    <a:pt x="13844" y="201"/>
                    <a:pt x="13844" y="435"/>
                  </a:cubicBezTo>
                  <a:cubicBezTo>
                    <a:pt x="13844" y="668"/>
                    <a:pt x="14044" y="835"/>
                    <a:pt x="14277" y="835"/>
                  </a:cubicBezTo>
                  <a:cubicBezTo>
                    <a:pt x="14511" y="835"/>
                    <a:pt x="14678" y="668"/>
                    <a:pt x="14678" y="435"/>
                  </a:cubicBezTo>
                  <a:cubicBezTo>
                    <a:pt x="14678" y="201"/>
                    <a:pt x="14511" y="1"/>
                    <a:pt x="14277" y="1"/>
                  </a:cubicBezTo>
                  <a:close/>
                  <a:moveTo>
                    <a:pt x="16245" y="1"/>
                  </a:moveTo>
                  <a:cubicBezTo>
                    <a:pt x="16012" y="1"/>
                    <a:pt x="15812" y="201"/>
                    <a:pt x="15812" y="435"/>
                  </a:cubicBezTo>
                  <a:cubicBezTo>
                    <a:pt x="15812" y="668"/>
                    <a:pt x="16012" y="835"/>
                    <a:pt x="16245" y="835"/>
                  </a:cubicBezTo>
                  <a:cubicBezTo>
                    <a:pt x="16479" y="835"/>
                    <a:pt x="16646" y="668"/>
                    <a:pt x="16646" y="435"/>
                  </a:cubicBezTo>
                  <a:cubicBezTo>
                    <a:pt x="16646" y="201"/>
                    <a:pt x="16479" y="1"/>
                    <a:pt x="16245" y="1"/>
                  </a:cubicBezTo>
                  <a:close/>
                  <a:moveTo>
                    <a:pt x="18214" y="1"/>
                  </a:moveTo>
                  <a:cubicBezTo>
                    <a:pt x="17980" y="1"/>
                    <a:pt x="17813" y="201"/>
                    <a:pt x="17813" y="435"/>
                  </a:cubicBezTo>
                  <a:cubicBezTo>
                    <a:pt x="17813" y="668"/>
                    <a:pt x="17980" y="835"/>
                    <a:pt x="18214" y="835"/>
                  </a:cubicBezTo>
                  <a:cubicBezTo>
                    <a:pt x="18447" y="835"/>
                    <a:pt x="18647" y="668"/>
                    <a:pt x="18647" y="435"/>
                  </a:cubicBezTo>
                  <a:cubicBezTo>
                    <a:pt x="18647" y="201"/>
                    <a:pt x="18447" y="1"/>
                    <a:pt x="18214" y="1"/>
                  </a:cubicBezTo>
                  <a:close/>
                  <a:moveTo>
                    <a:pt x="20182" y="1"/>
                  </a:moveTo>
                  <a:cubicBezTo>
                    <a:pt x="19948" y="1"/>
                    <a:pt x="19781" y="201"/>
                    <a:pt x="19781" y="435"/>
                  </a:cubicBezTo>
                  <a:cubicBezTo>
                    <a:pt x="19748" y="668"/>
                    <a:pt x="19948" y="835"/>
                    <a:pt x="20182" y="835"/>
                  </a:cubicBezTo>
                  <a:cubicBezTo>
                    <a:pt x="20415" y="835"/>
                    <a:pt x="20615" y="668"/>
                    <a:pt x="20615" y="435"/>
                  </a:cubicBezTo>
                  <a:cubicBezTo>
                    <a:pt x="20615" y="201"/>
                    <a:pt x="20415" y="1"/>
                    <a:pt x="20182" y="1"/>
                  </a:cubicBezTo>
                  <a:close/>
                  <a:moveTo>
                    <a:pt x="22183" y="1"/>
                  </a:moveTo>
                  <a:cubicBezTo>
                    <a:pt x="21950" y="1"/>
                    <a:pt x="21749" y="201"/>
                    <a:pt x="21749" y="435"/>
                  </a:cubicBezTo>
                  <a:cubicBezTo>
                    <a:pt x="21749" y="668"/>
                    <a:pt x="21950" y="835"/>
                    <a:pt x="22183" y="835"/>
                  </a:cubicBezTo>
                  <a:cubicBezTo>
                    <a:pt x="22417" y="835"/>
                    <a:pt x="22583" y="668"/>
                    <a:pt x="22583" y="435"/>
                  </a:cubicBezTo>
                  <a:cubicBezTo>
                    <a:pt x="22583" y="201"/>
                    <a:pt x="22417" y="1"/>
                    <a:pt x="22183" y="1"/>
                  </a:cubicBezTo>
                  <a:close/>
                  <a:moveTo>
                    <a:pt x="24151" y="1"/>
                  </a:moveTo>
                  <a:cubicBezTo>
                    <a:pt x="23918" y="1"/>
                    <a:pt x="23751" y="201"/>
                    <a:pt x="23751" y="435"/>
                  </a:cubicBezTo>
                  <a:cubicBezTo>
                    <a:pt x="23751" y="668"/>
                    <a:pt x="23918" y="835"/>
                    <a:pt x="24151" y="835"/>
                  </a:cubicBezTo>
                  <a:cubicBezTo>
                    <a:pt x="24385" y="835"/>
                    <a:pt x="24585" y="668"/>
                    <a:pt x="24585" y="435"/>
                  </a:cubicBezTo>
                  <a:cubicBezTo>
                    <a:pt x="24585" y="201"/>
                    <a:pt x="24385" y="1"/>
                    <a:pt x="24151" y="1"/>
                  </a:cubicBezTo>
                  <a:close/>
                  <a:moveTo>
                    <a:pt x="26119" y="1"/>
                  </a:moveTo>
                  <a:cubicBezTo>
                    <a:pt x="25886" y="1"/>
                    <a:pt x="25719" y="201"/>
                    <a:pt x="25719" y="435"/>
                  </a:cubicBezTo>
                  <a:cubicBezTo>
                    <a:pt x="25719" y="668"/>
                    <a:pt x="25886" y="835"/>
                    <a:pt x="26119" y="835"/>
                  </a:cubicBezTo>
                  <a:cubicBezTo>
                    <a:pt x="26353" y="835"/>
                    <a:pt x="26553" y="668"/>
                    <a:pt x="26553" y="435"/>
                  </a:cubicBezTo>
                  <a:cubicBezTo>
                    <a:pt x="26553" y="201"/>
                    <a:pt x="26353" y="1"/>
                    <a:pt x="26119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32;p71">
              <a:extLst>
                <a:ext uri="{FF2B5EF4-FFF2-40B4-BE49-F238E27FC236}">
                  <a16:creationId xmlns:a16="http://schemas.microsoft.com/office/drawing/2014/main" id="{F66BC9B5-7493-0423-A5C0-8A254C156A91}"/>
                </a:ext>
              </a:extLst>
            </p:cNvPr>
            <p:cNvSpPr/>
            <p:nvPr/>
          </p:nvSpPr>
          <p:spPr>
            <a:xfrm>
              <a:off x="7792450" y="2767050"/>
              <a:ext cx="20875" cy="20650"/>
            </a:xfrm>
            <a:custGeom>
              <a:avLst/>
              <a:gdLst/>
              <a:ahLst/>
              <a:cxnLst/>
              <a:rect l="l" t="t" r="r" b="b"/>
              <a:pathLst>
                <a:path w="835" h="826" extrusionOk="0">
                  <a:moveTo>
                    <a:pt x="418" y="0"/>
                  </a:moveTo>
                  <a:cubicBezTo>
                    <a:pt x="318" y="0"/>
                    <a:pt x="218" y="42"/>
                    <a:pt x="134" y="125"/>
                  </a:cubicBezTo>
                  <a:cubicBezTo>
                    <a:pt x="101" y="159"/>
                    <a:pt x="68" y="225"/>
                    <a:pt x="34" y="259"/>
                  </a:cubicBezTo>
                  <a:cubicBezTo>
                    <a:pt x="34" y="292"/>
                    <a:pt x="1" y="359"/>
                    <a:pt x="1" y="426"/>
                  </a:cubicBezTo>
                  <a:cubicBezTo>
                    <a:pt x="1" y="526"/>
                    <a:pt x="68" y="626"/>
                    <a:pt x="134" y="692"/>
                  </a:cubicBezTo>
                  <a:cubicBezTo>
                    <a:pt x="168" y="726"/>
                    <a:pt x="201" y="759"/>
                    <a:pt x="268" y="793"/>
                  </a:cubicBezTo>
                  <a:cubicBezTo>
                    <a:pt x="301" y="793"/>
                    <a:pt x="368" y="826"/>
                    <a:pt x="435" y="826"/>
                  </a:cubicBezTo>
                  <a:cubicBezTo>
                    <a:pt x="468" y="826"/>
                    <a:pt x="535" y="793"/>
                    <a:pt x="568" y="793"/>
                  </a:cubicBezTo>
                  <a:cubicBezTo>
                    <a:pt x="635" y="759"/>
                    <a:pt x="668" y="726"/>
                    <a:pt x="701" y="692"/>
                  </a:cubicBezTo>
                  <a:cubicBezTo>
                    <a:pt x="735" y="659"/>
                    <a:pt x="768" y="626"/>
                    <a:pt x="802" y="559"/>
                  </a:cubicBezTo>
                  <a:cubicBezTo>
                    <a:pt x="802" y="526"/>
                    <a:pt x="835" y="459"/>
                    <a:pt x="835" y="426"/>
                  </a:cubicBezTo>
                  <a:cubicBezTo>
                    <a:pt x="835" y="359"/>
                    <a:pt x="802" y="292"/>
                    <a:pt x="802" y="259"/>
                  </a:cubicBezTo>
                  <a:cubicBezTo>
                    <a:pt x="768" y="192"/>
                    <a:pt x="735" y="159"/>
                    <a:pt x="701" y="125"/>
                  </a:cubicBezTo>
                  <a:cubicBezTo>
                    <a:pt x="618" y="42"/>
                    <a:pt x="518" y="0"/>
                    <a:pt x="418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33;p71">
              <a:extLst>
                <a:ext uri="{FF2B5EF4-FFF2-40B4-BE49-F238E27FC236}">
                  <a16:creationId xmlns:a16="http://schemas.microsoft.com/office/drawing/2014/main" id="{D718989E-7FE7-9C1D-F5E9-E544EBE2CA7D}"/>
                </a:ext>
              </a:extLst>
            </p:cNvPr>
            <p:cNvSpPr/>
            <p:nvPr/>
          </p:nvSpPr>
          <p:spPr>
            <a:xfrm>
              <a:off x="7051100" y="2934675"/>
              <a:ext cx="20050" cy="20650"/>
            </a:xfrm>
            <a:custGeom>
              <a:avLst/>
              <a:gdLst/>
              <a:ahLst/>
              <a:cxnLst/>
              <a:rect l="l" t="t" r="r" b="b"/>
              <a:pathLst>
                <a:path w="802" h="826" extrusionOk="0">
                  <a:moveTo>
                    <a:pt x="401" y="0"/>
                  </a:moveTo>
                  <a:cubicBezTo>
                    <a:pt x="292" y="0"/>
                    <a:pt x="184" y="42"/>
                    <a:pt x="101" y="125"/>
                  </a:cubicBezTo>
                  <a:cubicBezTo>
                    <a:pt x="34" y="192"/>
                    <a:pt x="0" y="292"/>
                    <a:pt x="0" y="392"/>
                  </a:cubicBezTo>
                  <a:cubicBezTo>
                    <a:pt x="0" y="626"/>
                    <a:pt x="167" y="826"/>
                    <a:pt x="401" y="826"/>
                  </a:cubicBezTo>
                  <a:cubicBezTo>
                    <a:pt x="601" y="826"/>
                    <a:pt x="801" y="626"/>
                    <a:pt x="801" y="392"/>
                  </a:cubicBezTo>
                  <a:cubicBezTo>
                    <a:pt x="801" y="292"/>
                    <a:pt x="768" y="192"/>
                    <a:pt x="701" y="125"/>
                  </a:cubicBezTo>
                  <a:cubicBezTo>
                    <a:pt x="618" y="42"/>
                    <a:pt x="509" y="0"/>
                    <a:pt x="401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534;p71">
              <a:extLst>
                <a:ext uri="{FF2B5EF4-FFF2-40B4-BE49-F238E27FC236}">
                  <a16:creationId xmlns:a16="http://schemas.microsoft.com/office/drawing/2014/main" id="{848DCD23-D517-73CD-C5B6-0FB6D3E901B8}"/>
                </a:ext>
              </a:extLst>
            </p:cNvPr>
            <p:cNvSpPr/>
            <p:nvPr/>
          </p:nvSpPr>
          <p:spPr>
            <a:xfrm>
              <a:off x="7100300" y="2935300"/>
              <a:ext cx="663825" cy="20875"/>
            </a:xfrm>
            <a:custGeom>
              <a:avLst/>
              <a:gdLst/>
              <a:ahLst/>
              <a:cxnLst/>
              <a:rect l="l" t="t" r="r" b="b"/>
              <a:pathLst>
                <a:path w="26553" h="835" extrusionOk="0">
                  <a:moveTo>
                    <a:pt x="401" y="0"/>
                  </a:moveTo>
                  <a:cubicBezTo>
                    <a:pt x="167" y="0"/>
                    <a:pt x="1" y="167"/>
                    <a:pt x="1" y="400"/>
                  </a:cubicBezTo>
                  <a:cubicBezTo>
                    <a:pt x="1" y="634"/>
                    <a:pt x="201" y="801"/>
                    <a:pt x="401" y="834"/>
                  </a:cubicBezTo>
                  <a:cubicBezTo>
                    <a:pt x="634" y="834"/>
                    <a:pt x="834" y="634"/>
                    <a:pt x="834" y="400"/>
                  </a:cubicBezTo>
                  <a:cubicBezTo>
                    <a:pt x="834" y="167"/>
                    <a:pt x="634" y="0"/>
                    <a:pt x="401" y="0"/>
                  </a:cubicBezTo>
                  <a:close/>
                  <a:moveTo>
                    <a:pt x="2402" y="0"/>
                  </a:moveTo>
                  <a:cubicBezTo>
                    <a:pt x="2169" y="0"/>
                    <a:pt x="1969" y="167"/>
                    <a:pt x="1969" y="400"/>
                  </a:cubicBezTo>
                  <a:lnTo>
                    <a:pt x="2002" y="400"/>
                  </a:lnTo>
                  <a:cubicBezTo>
                    <a:pt x="1969" y="634"/>
                    <a:pt x="2169" y="801"/>
                    <a:pt x="2402" y="834"/>
                  </a:cubicBezTo>
                  <a:cubicBezTo>
                    <a:pt x="2636" y="834"/>
                    <a:pt x="2803" y="634"/>
                    <a:pt x="2803" y="400"/>
                  </a:cubicBezTo>
                  <a:cubicBezTo>
                    <a:pt x="2803" y="167"/>
                    <a:pt x="2636" y="0"/>
                    <a:pt x="2402" y="0"/>
                  </a:cubicBezTo>
                  <a:close/>
                  <a:moveTo>
                    <a:pt x="4370" y="0"/>
                  </a:moveTo>
                  <a:cubicBezTo>
                    <a:pt x="4137" y="0"/>
                    <a:pt x="3937" y="167"/>
                    <a:pt x="3937" y="400"/>
                  </a:cubicBezTo>
                  <a:lnTo>
                    <a:pt x="3970" y="400"/>
                  </a:lnTo>
                  <a:cubicBezTo>
                    <a:pt x="3970" y="634"/>
                    <a:pt x="4137" y="801"/>
                    <a:pt x="4370" y="834"/>
                  </a:cubicBezTo>
                  <a:cubicBezTo>
                    <a:pt x="4604" y="834"/>
                    <a:pt x="4771" y="634"/>
                    <a:pt x="4771" y="400"/>
                  </a:cubicBezTo>
                  <a:cubicBezTo>
                    <a:pt x="4771" y="167"/>
                    <a:pt x="4604" y="0"/>
                    <a:pt x="4370" y="0"/>
                  </a:cubicBezTo>
                  <a:close/>
                  <a:moveTo>
                    <a:pt x="6338" y="0"/>
                  </a:moveTo>
                  <a:cubicBezTo>
                    <a:pt x="6105" y="0"/>
                    <a:pt x="5938" y="167"/>
                    <a:pt x="5938" y="400"/>
                  </a:cubicBezTo>
                  <a:cubicBezTo>
                    <a:pt x="5938" y="634"/>
                    <a:pt x="6105" y="801"/>
                    <a:pt x="6338" y="834"/>
                  </a:cubicBezTo>
                  <a:cubicBezTo>
                    <a:pt x="6572" y="834"/>
                    <a:pt x="6772" y="634"/>
                    <a:pt x="6772" y="400"/>
                  </a:cubicBezTo>
                  <a:cubicBezTo>
                    <a:pt x="6772" y="167"/>
                    <a:pt x="6572" y="0"/>
                    <a:pt x="6338" y="0"/>
                  </a:cubicBezTo>
                  <a:close/>
                  <a:moveTo>
                    <a:pt x="8306" y="0"/>
                  </a:moveTo>
                  <a:cubicBezTo>
                    <a:pt x="8073" y="0"/>
                    <a:pt x="7906" y="167"/>
                    <a:pt x="7906" y="400"/>
                  </a:cubicBezTo>
                  <a:cubicBezTo>
                    <a:pt x="7906" y="634"/>
                    <a:pt x="8106" y="801"/>
                    <a:pt x="8306" y="834"/>
                  </a:cubicBezTo>
                  <a:cubicBezTo>
                    <a:pt x="8540" y="834"/>
                    <a:pt x="8740" y="634"/>
                    <a:pt x="8740" y="400"/>
                  </a:cubicBezTo>
                  <a:cubicBezTo>
                    <a:pt x="8740" y="167"/>
                    <a:pt x="8540" y="0"/>
                    <a:pt x="8306" y="0"/>
                  </a:cubicBezTo>
                  <a:close/>
                  <a:moveTo>
                    <a:pt x="10308" y="0"/>
                  </a:moveTo>
                  <a:cubicBezTo>
                    <a:pt x="10074" y="0"/>
                    <a:pt x="9874" y="167"/>
                    <a:pt x="9874" y="400"/>
                  </a:cubicBezTo>
                  <a:lnTo>
                    <a:pt x="9908" y="400"/>
                  </a:lnTo>
                  <a:cubicBezTo>
                    <a:pt x="9908" y="634"/>
                    <a:pt x="10074" y="801"/>
                    <a:pt x="10308" y="834"/>
                  </a:cubicBezTo>
                  <a:cubicBezTo>
                    <a:pt x="10541" y="834"/>
                    <a:pt x="10708" y="634"/>
                    <a:pt x="10708" y="400"/>
                  </a:cubicBezTo>
                  <a:cubicBezTo>
                    <a:pt x="10708" y="167"/>
                    <a:pt x="10541" y="0"/>
                    <a:pt x="10308" y="0"/>
                  </a:cubicBezTo>
                  <a:close/>
                  <a:moveTo>
                    <a:pt x="12276" y="0"/>
                  </a:moveTo>
                  <a:cubicBezTo>
                    <a:pt x="12042" y="0"/>
                    <a:pt x="11876" y="167"/>
                    <a:pt x="11876" y="400"/>
                  </a:cubicBezTo>
                  <a:cubicBezTo>
                    <a:pt x="11876" y="634"/>
                    <a:pt x="12042" y="801"/>
                    <a:pt x="12276" y="834"/>
                  </a:cubicBezTo>
                  <a:cubicBezTo>
                    <a:pt x="12509" y="834"/>
                    <a:pt x="12710" y="634"/>
                    <a:pt x="12710" y="400"/>
                  </a:cubicBezTo>
                  <a:cubicBezTo>
                    <a:pt x="12710" y="167"/>
                    <a:pt x="12509" y="0"/>
                    <a:pt x="12276" y="0"/>
                  </a:cubicBezTo>
                  <a:close/>
                  <a:moveTo>
                    <a:pt x="14244" y="0"/>
                  </a:moveTo>
                  <a:cubicBezTo>
                    <a:pt x="14011" y="0"/>
                    <a:pt x="13844" y="167"/>
                    <a:pt x="13844" y="400"/>
                  </a:cubicBezTo>
                  <a:cubicBezTo>
                    <a:pt x="13844" y="634"/>
                    <a:pt x="14011" y="801"/>
                    <a:pt x="14244" y="834"/>
                  </a:cubicBezTo>
                  <a:cubicBezTo>
                    <a:pt x="14478" y="834"/>
                    <a:pt x="14678" y="634"/>
                    <a:pt x="14678" y="400"/>
                  </a:cubicBezTo>
                  <a:cubicBezTo>
                    <a:pt x="14678" y="167"/>
                    <a:pt x="14478" y="0"/>
                    <a:pt x="14244" y="0"/>
                  </a:cubicBezTo>
                  <a:close/>
                  <a:moveTo>
                    <a:pt x="16245" y="0"/>
                  </a:moveTo>
                  <a:cubicBezTo>
                    <a:pt x="16012" y="0"/>
                    <a:pt x="15812" y="167"/>
                    <a:pt x="15812" y="400"/>
                  </a:cubicBezTo>
                  <a:cubicBezTo>
                    <a:pt x="15812" y="634"/>
                    <a:pt x="16012" y="801"/>
                    <a:pt x="16245" y="834"/>
                  </a:cubicBezTo>
                  <a:cubicBezTo>
                    <a:pt x="16446" y="834"/>
                    <a:pt x="16646" y="634"/>
                    <a:pt x="16646" y="400"/>
                  </a:cubicBezTo>
                  <a:cubicBezTo>
                    <a:pt x="16646" y="167"/>
                    <a:pt x="16446" y="0"/>
                    <a:pt x="16245" y="0"/>
                  </a:cubicBezTo>
                  <a:close/>
                  <a:moveTo>
                    <a:pt x="18214" y="0"/>
                  </a:moveTo>
                  <a:cubicBezTo>
                    <a:pt x="17980" y="0"/>
                    <a:pt x="17780" y="167"/>
                    <a:pt x="17780" y="400"/>
                  </a:cubicBezTo>
                  <a:lnTo>
                    <a:pt x="17813" y="400"/>
                  </a:lnTo>
                  <a:cubicBezTo>
                    <a:pt x="17813" y="634"/>
                    <a:pt x="17980" y="801"/>
                    <a:pt x="18214" y="834"/>
                  </a:cubicBezTo>
                  <a:cubicBezTo>
                    <a:pt x="18447" y="834"/>
                    <a:pt x="18614" y="634"/>
                    <a:pt x="18614" y="400"/>
                  </a:cubicBezTo>
                  <a:cubicBezTo>
                    <a:pt x="18614" y="167"/>
                    <a:pt x="18447" y="0"/>
                    <a:pt x="18214" y="0"/>
                  </a:cubicBezTo>
                  <a:close/>
                  <a:moveTo>
                    <a:pt x="20182" y="0"/>
                  </a:moveTo>
                  <a:cubicBezTo>
                    <a:pt x="19948" y="0"/>
                    <a:pt x="19781" y="167"/>
                    <a:pt x="19781" y="400"/>
                  </a:cubicBezTo>
                  <a:cubicBezTo>
                    <a:pt x="19781" y="634"/>
                    <a:pt x="19948" y="834"/>
                    <a:pt x="20182" y="834"/>
                  </a:cubicBezTo>
                  <a:cubicBezTo>
                    <a:pt x="20415" y="834"/>
                    <a:pt x="20615" y="634"/>
                    <a:pt x="20615" y="400"/>
                  </a:cubicBezTo>
                  <a:cubicBezTo>
                    <a:pt x="20615" y="167"/>
                    <a:pt x="20415" y="0"/>
                    <a:pt x="20182" y="0"/>
                  </a:cubicBezTo>
                  <a:close/>
                  <a:moveTo>
                    <a:pt x="22183" y="0"/>
                  </a:moveTo>
                  <a:cubicBezTo>
                    <a:pt x="21950" y="0"/>
                    <a:pt x="21749" y="167"/>
                    <a:pt x="21749" y="400"/>
                  </a:cubicBezTo>
                  <a:cubicBezTo>
                    <a:pt x="21749" y="634"/>
                    <a:pt x="21950" y="834"/>
                    <a:pt x="22183" y="834"/>
                  </a:cubicBezTo>
                  <a:cubicBezTo>
                    <a:pt x="22417" y="834"/>
                    <a:pt x="22583" y="634"/>
                    <a:pt x="22583" y="400"/>
                  </a:cubicBezTo>
                  <a:cubicBezTo>
                    <a:pt x="22583" y="167"/>
                    <a:pt x="22417" y="0"/>
                    <a:pt x="22183" y="0"/>
                  </a:cubicBezTo>
                  <a:close/>
                  <a:moveTo>
                    <a:pt x="24151" y="0"/>
                  </a:moveTo>
                  <a:cubicBezTo>
                    <a:pt x="23918" y="0"/>
                    <a:pt x="23751" y="167"/>
                    <a:pt x="23751" y="400"/>
                  </a:cubicBezTo>
                  <a:cubicBezTo>
                    <a:pt x="23751" y="634"/>
                    <a:pt x="23918" y="834"/>
                    <a:pt x="24151" y="834"/>
                  </a:cubicBezTo>
                  <a:cubicBezTo>
                    <a:pt x="24385" y="834"/>
                    <a:pt x="24585" y="634"/>
                    <a:pt x="24585" y="400"/>
                  </a:cubicBezTo>
                  <a:cubicBezTo>
                    <a:pt x="24585" y="167"/>
                    <a:pt x="24385" y="0"/>
                    <a:pt x="24151" y="0"/>
                  </a:cubicBezTo>
                  <a:close/>
                  <a:moveTo>
                    <a:pt x="26119" y="0"/>
                  </a:moveTo>
                  <a:cubicBezTo>
                    <a:pt x="25886" y="0"/>
                    <a:pt x="25719" y="167"/>
                    <a:pt x="25719" y="400"/>
                  </a:cubicBezTo>
                  <a:cubicBezTo>
                    <a:pt x="25719" y="634"/>
                    <a:pt x="25886" y="834"/>
                    <a:pt x="26119" y="834"/>
                  </a:cubicBezTo>
                  <a:cubicBezTo>
                    <a:pt x="26353" y="834"/>
                    <a:pt x="26553" y="634"/>
                    <a:pt x="26553" y="400"/>
                  </a:cubicBezTo>
                  <a:cubicBezTo>
                    <a:pt x="26553" y="167"/>
                    <a:pt x="26353" y="0"/>
                    <a:pt x="26119" y="0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535;p71">
              <a:extLst>
                <a:ext uri="{FF2B5EF4-FFF2-40B4-BE49-F238E27FC236}">
                  <a16:creationId xmlns:a16="http://schemas.microsoft.com/office/drawing/2014/main" id="{A601CDE0-251F-D4BD-D24D-27BA077B7817}"/>
                </a:ext>
              </a:extLst>
            </p:cNvPr>
            <p:cNvSpPr/>
            <p:nvPr/>
          </p:nvSpPr>
          <p:spPr>
            <a:xfrm>
              <a:off x="7792450" y="2934725"/>
              <a:ext cx="20875" cy="21450"/>
            </a:xfrm>
            <a:custGeom>
              <a:avLst/>
              <a:gdLst/>
              <a:ahLst/>
              <a:cxnLst/>
              <a:rect l="l" t="t" r="r" b="b"/>
              <a:pathLst>
                <a:path w="835" h="858" extrusionOk="0">
                  <a:moveTo>
                    <a:pt x="406" y="1"/>
                  </a:moveTo>
                  <a:cubicBezTo>
                    <a:pt x="307" y="1"/>
                    <a:pt x="209" y="38"/>
                    <a:pt x="134" y="123"/>
                  </a:cubicBezTo>
                  <a:cubicBezTo>
                    <a:pt x="34" y="223"/>
                    <a:pt x="1" y="323"/>
                    <a:pt x="1" y="423"/>
                  </a:cubicBezTo>
                  <a:cubicBezTo>
                    <a:pt x="1" y="523"/>
                    <a:pt x="68" y="624"/>
                    <a:pt x="134" y="690"/>
                  </a:cubicBezTo>
                  <a:cubicBezTo>
                    <a:pt x="168" y="724"/>
                    <a:pt x="201" y="757"/>
                    <a:pt x="268" y="790"/>
                  </a:cubicBezTo>
                  <a:cubicBezTo>
                    <a:pt x="301" y="790"/>
                    <a:pt x="368" y="824"/>
                    <a:pt x="435" y="824"/>
                  </a:cubicBezTo>
                  <a:lnTo>
                    <a:pt x="435" y="857"/>
                  </a:lnTo>
                  <a:cubicBezTo>
                    <a:pt x="635" y="857"/>
                    <a:pt x="835" y="657"/>
                    <a:pt x="835" y="423"/>
                  </a:cubicBezTo>
                  <a:cubicBezTo>
                    <a:pt x="835" y="173"/>
                    <a:pt x="618" y="1"/>
                    <a:pt x="406" y="1"/>
                  </a:cubicBezTo>
                  <a:close/>
                </a:path>
              </a:pathLst>
            </a:custGeom>
            <a:solidFill>
              <a:srgbClr val="E0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" name="Google Shape;4249;p88">
            <a:extLst>
              <a:ext uri="{FF2B5EF4-FFF2-40B4-BE49-F238E27FC236}">
                <a16:creationId xmlns:a16="http://schemas.microsoft.com/office/drawing/2014/main" id="{4E9888FA-67A4-B350-3DA8-00F6670629E2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742" r="1992" b="27638"/>
          <a:stretch/>
        </p:blipFill>
        <p:spPr>
          <a:xfrm>
            <a:off x="2392757" y="5449511"/>
            <a:ext cx="1978428" cy="1989644"/>
          </a:xfrm>
          <a:custGeom>
            <a:avLst/>
            <a:gdLst>
              <a:gd name="connsiteX0" fmla="*/ 0 w 1978428"/>
              <a:gd name="connsiteY0" fmla="*/ 0 h 1989644"/>
              <a:gd name="connsiteX1" fmla="*/ 514391 w 1978428"/>
              <a:gd name="connsiteY1" fmla="*/ 0 h 1989644"/>
              <a:gd name="connsiteX2" fmla="*/ 1048567 w 1978428"/>
              <a:gd name="connsiteY2" fmla="*/ 0 h 1989644"/>
              <a:gd name="connsiteX3" fmla="*/ 1978428 w 1978428"/>
              <a:gd name="connsiteY3" fmla="*/ 0 h 1989644"/>
              <a:gd name="connsiteX4" fmla="*/ 1978428 w 1978428"/>
              <a:gd name="connsiteY4" fmla="*/ 497411 h 1989644"/>
              <a:gd name="connsiteX5" fmla="*/ 1978428 w 1978428"/>
              <a:gd name="connsiteY5" fmla="*/ 935133 h 1989644"/>
              <a:gd name="connsiteX6" fmla="*/ 1978428 w 1978428"/>
              <a:gd name="connsiteY6" fmla="*/ 1392751 h 1989644"/>
              <a:gd name="connsiteX7" fmla="*/ 1978428 w 1978428"/>
              <a:gd name="connsiteY7" fmla="*/ 1989644 h 1989644"/>
              <a:gd name="connsiteX8" fmla="*/ 1503605 w 1978428"/>
              <a:gd name="connsiteY8" fmla="*/ 1989644 h 1989644"/>
              <a:gd name="connsiteX9" fmla="*/ 989214 w 1978428"/>
              <a:gd name="connsiteY9" fmla="*/ 1989644 h 1989644"/>
              <a:gd name="connsiteX10" fmla="*/ 553960 w 1978428"/>
              <a:gd name="connsiteY10" fmla="*/ 1989644 h 1989644"/>
              <a:gd name="connsiteX11" fmla="*/ 0 w 1978428"/>
              <a:gd name="connsiteY11" fmla="*/ 1989644 h 1989644"/>
              <a:gd name="connsiteX12" fmla="*/ 0 w 1978428"/>
              <a:gd name="connsiteY12" fmla="*/ 1492233 h 1989644"/>
              <a:gd name="connsiteX13" fmla="*/ 0 w 1978428"/>
              <a:gd name="connsiteY13" fmla="*/ 974926 h 1989644"/>
              <a:gd name="connsiteX14" fmla="*/ 0 w 1978428"/>
              <a:gd name="connsiteY14" fmla="*/ 517307 h 1989644"/>
              <a:gd name="connsiteX15" fmla="*/ 0 w 1978428"/>
              <a:gd name="connsiteY15" fmla="*/ 0 h 198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8428" h="1989644" extrusionOk="0">
                <a:moveTo>
                  <a:pt x="0" y="0"/>
                </a:moveTo>
                <a:cubicBezTo>
                  <a:pt x="122710" y="-60943"/>
                  <a:pt x="373935" y="28881"/>
                  <a:pt x="514391" y="0"/>
                </a:cubicBezTo>
                <a:cubicBezTo>
                  <a:pt x="654847" y="-28881"/>
                  <a:pt x="868075" y="16403"/>
                  <a:pt x="1048567" y="0"/>
                </a:cubicBezTo>
                <a:cubicBezTo>
                  <a:pt x="1229059" y="-16403"/>
                  <a:pt x="1744808" y="26074"/>
                  <a:pt x="1978428" y="0"/>
                </a:cubicBezTo>
                <a:cubicBezTo>
                  <a:pt x="1982704" y="125847"/>
                  <a:pt x="1972137" y="311487"/>
                  <a:pt x="1978428" y="497411"/>
                </a:cubicBezTo>
                <a:cubicBezTo>
                  <a:pt x="1984719" y="683335"/>
                  <a:pt x="1977746" y="755228"/>
                  <a:pt x="1978428" y="935133"/>
                </a:cubicBezTo>
                <a:cubicBezTo>
                  <a:pt x="1979110" y="1115038"/>
                  <a:pt x="1950610" y="1221485"/>
                  <a:pt x="1978428" y="1392751"/>
                </a:cubicBezTo>
                <a:cubicBezTo>
                  <a:pt x="2006246" y="1564017"/>
                  <a:pt x="1944748" y="1794802"/>
                  <a:pt x="1978428" y="1989644"/>
                </a:cubicBezTo>
                <a:cubicBezTo>
                  <a:pt x="1780531" y="1996708"/>
                  <a:pt x="1626688" y="1942003"/>
                  <a:pt x="1503605" y="1989644"/>
                </a:cubicBezTo>
                <a:cubicBezTo>
                  <a:pt x="1380522" y="2037285"/>
                  <a:pt x="1234029" y="1981539"/>
                  <a:pt x="989214" y="1989644"/>
                </a:cubicBezTo>
                <a:cubicBezTo>
                  <a:pt x="744399" y="1997749"/>
                  <a:pt x="770330" y="1962434"/>
                  <a:pt x="553960" y="1989644"/>
                </a:cubicBezTo>
                <a:cubicBezTo>
                  <a:pt x="337590" y="2016854"/>
                  <a:pt x="120330" y="1985493"/>
                  <a:pt x="0" y="1989644"/>
                </a:cubicBezTo>
                <a:cubicBezTo>
                  <a:pt x="-5712" y="1841239"/>
                  <a:pt x="22275" y="1665241"/>
                  <a:pt x="0" y="1492233"/>
                </a:cubicBezTo>
                <a:cubicBezTo>
                  <a:pt x="-22275" y="1319225"/>
                  <a:pt x="30346" y="1154102"/>
                  <a:pt x="0" y="974926"/>
                </a:cubicBezTo>
                <a:cubicBezTo>
                  <a:pt x="-30346" y="795750"/>
                  <a:pt x="25970" y="640489"/>
                  <a:pt x="0" y="517307"/>
                </a:cubicBezTo>
                <a:cubicBezTo>
                  <a:pt x="-25970" y="394125"/>
                  <a:pt x="8022" y="156314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866610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6" name="Google Shape;4249;p88">
            <a:extLst>
              <a:ext uri="{FF2B5EF4-FFF2-40B4-BE49-F238E27FC236}">
                <a16:creationId xmlns:a16="http://schemas.microsoft.com/office/drawing/2014/main" id="{4D3FC2D7-17B9-69E5-10BA-35AD46532029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742" r="1992" b="27638"/>
          <a:stretch/>
        </p:blipFill>
        <p:spPr>
          <a:xfrm>
            <a:off x="4495356" y="5469331"/>
            <a:ext cx="1978428" cy="1989644"/>
          </a:xfrm>
          <a:custGeom>
            <a:avLst/>
            <a:gdLst>
              <a:gd name="connsiteX0" fmla="*/ 0 w 1978428"/>
              <a:gd name="connsiteY0" fmla="*/ 0 h 1989644"/>
              <a:gd name="connsiteX1" fmla="*/ 514391 w 1978428"/>
              <a:gd name="connsiteY1" fmla="*/ 0 h 1989644"/>
              <a:gd name="connsiteX2" fmla="*/ 1048567 w 1978428"/>
              <a:gd name="connsiteY2" fmla="*/ 0 h 1989644"/>
              <a:gd name="connsiteX3" fmla="*/ 1978428 w 1978428"/>
              <a:gd name="connsiteY3" fmla="*/ 0 h 1989644"/>
              <a:gd name="connsiteX4" fmla="*/ 1978428 w 1978428"/>
              <a:gd name="connsiteY4" fmla="*/ 497411 h 1989644"/>
              <a:gd name="connsiteX5" fmla="*/ 1978428 w 1978428"/>
              <a:gd name="connsiteY5" fmla="*/ 935133 h 1989644"/>
              <a:gd name="connsiteX6" fmla="*/ 1978428 w 1978428"/>
              <a:gd name="connsiteY6" fmla="*/ 1392751 h 1989644"/>
              <a:gd name="connsiteX7" fmla="*/ 1978428 w 1978428"/>
              <a:gd name="connsiteY7" fmla="*/ 1989644 h 1989644"/>
              <a:gd name="connsiteX8" fmla="*/ 1503605 w 1978428"/>
              <a:gd name="connsiteY8" fmla="*/ 1989644 h 1989644"/>
              <a:gd name="connsiteX9" fmla="*/ 989214 w 1978428"/>
              <a:gd name="connsiteY9" fmla="*/ 1989644 h 1989644"/>
              <a:gd name="connsiteX10" fmla="*/ 553960 w 1978428"/>
              <a:gd name="connsiteY10" fmla="*/ 1989644 h 1989644"/>
              <a:gd name="connsiteX11" fmla="*/ 0 w 1978428"/>
              <a:gd name="connsiteY11" fmla="*/ 1989644 h 1989644"/>
              <a:gd name="connsiteX12" fmla="*/ 0 w 1978428"/>
              <a:gd name="connsiteY12" fmla="*/ 1492233 h 1989644"/>
              <a:gd name="connsiteX13" fmla="*/ 0 w 1978428"/>
              <a:gd name="connsiteY13" fmla="*/ 974926 h 1989644"/>
              <a:gd name="connsiteX14" fmla="*/ 0 w 1978428"/>
              <a:gd name="connsiteY14" fmla="*/ 517307 h 1989644"/>
              <a:gd name="connsiteX15" fmla="*/ 0 w 1978428"/>
              <a:gd name="connsiteY15" fmla="*/ 0 h 198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8428" h="1989644" extrusionOk="0">
                <a:moveTo>
                  <a:pt x="0" y="0"/>
                </a:moveTo>
                <a:cubicBezTo>
                  <a:pt x="122710" y="-60943"/>
                  <a:pt x="373935" y="28881"/>
                  <a:pt x="514391" y="0"/>
                </a:cubicBezTo>
                <a:cubicBezTo>
                  <a:pt x="654847" y="-28881"/>
                  <a:pt x="868075" y="16403"/>
                  <a:pt x="1048567" y="0"/>
                </a:cubicBezTo>
                <a:cubicBezTo>
                  <a:pt x="1229059" y="-16403"/>
                  <a:pt x="1744808" y="26074"/>
                  <a:pt x="1978428" y="0"/>
                </a:cubicBezTo>
                <a:cubicBezTo>
                  <a:pt x="1982704" y="125847"/>
                  <a:pt x="1972137" y="311487"/>
                  <a:pt x="1978428" y="497411"/>
                </a:cubicBezTo>
                <a:cubicBezTo>
                  <a:pt x="1984719" y="683335"/>
                  <a:pt x="1977746" y="755228"/>
                  <a:pt x="1978428" y="935133"/>
                </a:cubicBezTo>
                <a:cubicBezTo>
                  <a:pt x="1979110" y="1115038"/>
                  <a:pt x="1950610" y="1221485"/>
                  <a:pt x="1978428" y="1392751"/>
                </a:cubicBezTo>
                <a:cubicBezTo>
                  <a:pt x="2006246" y="1564017"/>
                  <a:pt x="1944748" y="1794802"/>
                  <a:pt x="1978428" y="1989644"/>
                </a:cubicBezTo>
                <a:cubicBezTo>
                  <a:pt x="1780531" y="1996708"/>
                  <a:pt x="1626688" y="1942003"/>
                  <a:pt x="1503605" y="1989644"/>
                </a:cubicBezTo>
                <a:cubicBezTo>
                  <a:pt x="1380522" y="2037285"/>
                  <a:pt x="1234029" y="1981539"/>
                  <a:pt x="989214" y="1989644"/>
                </a:cubicBezTo>
                <a:cubicBezTo>
                  <a:pt x="744399" y="1997749"/>
                  <a:pt x="770330" y="1962434"/>
                  <a:pt x="553960" y="1989644"/>
                </a:cubicBezTo>
                <a:cubicBezTo>
                  <a:pt x="337590" y="2016854"/>
                  <a:pt x="120330" y="1985493"/>
                  <a:pt x="0" y="1989644"/>
                </a:cubicBezTo>
                <a:cubicBezTo>
                  <a:pt x="-5712" y="1841239"/>
                  <a:pt x="22275" y="1665241"/>
                  <a:pt x="0" y="1492233"/>
                </a:cubicBezTo>
                <a:cubicBezTo>
                  <a:pt x="-22275" y="1319225"/>
                  <a:pt x="30346" y="1154102"/>
                  <a:pt x="0" y="974926"/>
                </a:cubicBezTo>
                <a:cubicBezTo>
                  <a:pt x="-30346" y="795750"/>
                  <a:pt x="25970" y="640489"/>
                  <a:pt x="0" y="517307"/>
                </a:cubicBezTo>
                <a:cubicBezTo>
                  <a:pt x="-25970" y="394125"/>
                  <a:pt x="8022" y="156314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866610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07" name="ZoneTexte 206">
            <a:extLst>
              <a:ext uri="{FF2B5EF4-FFF2-40B4-BE49-F238E27FC236}">
                <a16:creationId xmlns:a16="http://schemas.microsoft.com/office/drawing/2014/main" id="{9500667B-157A-89A2-CCDE-2F9D82A8A156}"/>
              </a:ext>
            </a:extLst>
          </p:cNvPr>
          <p:cNvSpPr txBox="1"/>
          <p:nvPr/>
        </p:nvSpPr>
        <p:spPr>
          <a:xfrm rot="16200000">
            <a:off x="8620104" y="3327545"/>
            <a:ext cx="3951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Offert par Lyne Donzelot, bientôt sur </a:t>
            </a: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https://www.cabinet-homeolyne.ch/</a:t>
            </a: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</a:p>
        </p:txBody>
      </p:sp>
      <p:graphicFrame>
        <p:nvGraphicFramePr>
          <p:cNvPr id="38" name="Google Shape;3942;p81">
            <a:extLst>
              <a:ext uri="{FF2B5EF4-FFF2-40B4-BE49-F238E27FC236}">
                <a16:creationId xmlns:a16="http://schemas.microsoft.com/office/drawing/2014/main" id="{0DF90CA1-6A73-0A46-27ED-B5CCF0098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185141"/>
              </p:ext>
            </p:extLst>
          </p:nvPr>
        </p:nvGraphicFramePr>
        <p:xfrm>
          <a:off x="217148" y="1028700"/>
          <a:ext cx="10257515" cy="43501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7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393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lt1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lundi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M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ardi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M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ercredi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J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eudi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V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endredi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S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amedi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Patrick Hand"/>
                          <a:cs typeface="Patrick Hand"/>
                          <a:sym typeface="Patrick Hand"/>
                        </a:rPr>
                        <a:t>dimanche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7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déjeuner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52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diner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1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4h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52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souper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500" dirty="0">
                          <a:solidFill>
                            <a:srgbClr val="00B05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L </a:t>
                      </a:r>
                      <a:r>
                        <a:rPr lang="fr-CH" sz="1500" dirty="0">
                          <a:solidFill>
                            <a:srgbClr val="00B05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00B05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C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F </a:t>
                      </a:r>
                      <a:r>
                        <a:rPr lang="fr-CH" sz="1500" dirty="0">
                          <a:solidFill>
                            <a:srgbClr val="FFC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  <a:endParaRPr lang="fr-CH" sz="1500" dirty="0">
                        <a:solidFill>
                          <a:srgbClr val="FFC000"/>
                        </a:solidFill>
                        <a:latin typeface=" Love Is Awesome" pitchFamily="2" charset="0"/>
                        <a:ea typeface="Mulish"/>
                        <a:cs typeface="Mulish"/>
                        <a:sym typeface="Mulish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dirty="0">
                          <a:solidFill>
                            <a:srgbClr val="FF0000"/>
                          </a:solidFill>
                          <a:latin typeface=" Love Is Awesome" pitchFamily="2" charset="0"/>
                          <a:ea typeface="Mulish"/>
                          <a:cs typeface="Mulish"/>
                          <a:sym typeface="Mulish"/>
                        </a:rPr>
                        <a:t>P </a:t>
                      </a:r>
                      <a:r>
                        <a:rPr lang="fr-CH" sz="1500" dirty="0">
                          <a:solidFill>
                            <a:srgbClr val="FF0000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_________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500" dirty="0">
                        <a:solidFill>
                          <a:srgbClr val="FF0000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7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Patrick Hand" panose="00000500000000000000" pitchFamily="2" charset="0"/>
                          <a:ea typeface="Mulish"/>
                          <a:cs typeface="Mulish"/>
                          <a:sym typeface="Mulish"/>
                        </a:rPr>
                        <a:t>divers</a:t>
                      </a:r>
                      <a:endParaRPr sz="1800" b="1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2"/>
                        </a:solidFill>
                        <a:latin typeface="Patrick Hand" panose="00000500000000000000" pitchFamily="2" charset="0"/>
                        <a:ea typeface="Mulish"/>
                        <a:cs typeface="Mulish"/>
                        <a:sym typeface="Mulish"/>
                      </a:endParaRPr>
                    </a:p>
                  </a:txBody>
                  <a:tcPr marL="36000" marR="36000" marT="72000" marB="3600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00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E31113-B3F5-6D90-B201-2109A96BD93E}"/>
              </a:ext>
            </a:extLst>
          </p:cNvPr>
          <p:cNvSpPr txBox="1"/>
          <p:nvPr/>
        </p:nvSpPr>
        <p:spPr>
          <a:xfrm>
            <a:off x="567267" y="451443"/>
            <a:ext cx="9561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fr-CH" u="sng" dirty="0">
                <a:latin typeface="Comic Sans MS" panose="030F0702030302020204" pitchFamily="66" charset="0"/>
              </a:rPr>
              <a:t>POLICE D’ÉCRITURE À TÉLÉCHARGER </a:t>
            </a:r>
            <a:r>
              <a:rPr lang="fr-CH" dirty="0">
                <a:latin typeface="Comic Sans MS" panose="030F0702030302020204" pitchFamily="66" charset="0"/>
              </a:rPr>
              <a:t>: </a:t>
            </a:r>
          </a:p>
          <a:p>
            <a:endParaRPr lang="fr-CH" dirty="0">
              <a:latin typeface="Comic Sans MS" panose="030F0702030302020204" pitchFamily="66" charset="0"/>
            </a:endParaRPr>
          </a:p>
          <a:p>
            <a:r>
              <a:rPr lang="fr-CH" dirty="0">
                <a:latin typeface="Comic Sans MS" panose="030F0702030302020204" pitchFamily="66" charset="0"/>
              </a:rPr>
              <a:t>Cliquer sur le lien suivant :  </a:t>
            </a:r>
            <a:r>
              <a:rPr lang="fr-CH" dirty="0">
                <a:latin typeface="Comic Sans MS" panose="030F0702030302020204" pitchFamily="66" charset="0"/>
                <a:hlinkClick r:id="rId2"/>
              </a:rPr>
              <a:t>https://fonts.google.com/specimen/Patrick+Hand</a:t>
            </a:r>
            <a:r>
              <a:rPr lang="fr-CH" dirty="0">
                <a:latin typeface="Comic Sans MS" panose="030F0702030302020204" pitchFamily="66" charset="0"/>
              </a:rPr>
              <a:t> , qui vous mène sur la page ci-dessous en capture d’écran (n°1). Cliquer sur «</a:t>
            </a:r>
            <a:r>
              <a:rPr lang="fr-CH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get</a:t>
            </a:r>
            <a:r>
              <a:rPr lang="fr-CH" b="1" dirty="0">
                <a:solidFill>
                  <a:srgbClr val="FF0000"/>
                </a:solidFill>
                <a:latin typeface="Comic Sans MS" panose="030F0702030302020204" pitchFamily="66" charset="0"/>
              </a:rPr>
              <a:t> font</a:t>
            </a:r>
            <a:r>
              <a:rPr lang="fr-CH" dirty="0">
                <a:latin typeface="Comic Sans MS" panose="030F0702030302020204" pitchFamily="66" charset="0"/>
              </a:rPr>
              <a:t>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C84F9E-ABC7-AA5A-8A85-DA9FC8C28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40" y="2203049"/>
            <a:ext cx="5173980" cy="21398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0FE47C-9378-4472-AC38-7ADE83DE4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763" y="4528713"/>
            <a:ext cx="5173980" cy="17024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539CE3-6DA8-D6A6-00AB-75BB90F0C958}"/>
              </a:ext>
            </a:extLst>
          </p:cNvPr>
          <p:cNvSpPr txBox="1"/>
          <p:nvPr/>
        </p:nvSpPr>
        <p:spPr>
          <a:xfrm>
            <a:off x="999066" y="2984894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1 </a:t>
            </a:r>
            <a:r>
              <a:rPr lang="fr-CH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8A6A28-BC99-F043-A8B7-A0D3137928A7}"/>
              </a:ext>
            </a:extLst>
          </p:cNvPr>
          <p:cNvSpPr txBox="1"/>
          <p:nvPr/>
        </p:nvSpPr>
        <p:spPr>
          <a:xfrm>
            <a:off x="567267" y="5310558"/>
            <a:ext cx="389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omic Sans MS" panose="030F0702030302020204" pitchFamily="66" charset="0"/>
              </a:rPr>
              <a:t>2. Puis cliquer sur </a:t>
            </a:r>
            <a:r>
              <a:rPr lang="fr-CH" b="1" dirty="0">
                <a:solidFill>
                  <a:srgbClr val="FF0000"/>
                </a:solidFill>
                <a:latin typeface="Comic Sans MS" panose="030F0702030302020204" pitchFamily="66" charset="0"/>
              </a:rPr>
              <a:t>«download» </a:t>
            </a:r>
          </a:p>
          <a:p>
            <a:pPr algn="r"/>
            <a:r>
              <a:rPr lang="fr-CH" dirty="0">
                <a:latin typeface="Comic Sans MS" panose="030F0702030302020204" pitchFamily="66" charset="0"/>
              </a:rPr>
              <a:t>comme ici contre  </a:t>
            </a:r>
            <a:r>
              <a:rPr lang="fr-CH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fr-CH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2A1E91-BACA-FD97-C5EA-EDB727DA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23" y="3572935"/>
            <a:ext cx="3687575" cy="19981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9008578-1DB7-AC02-360B-5C436E586EB2}"/>
              </a:ext>
            </a:extLst>
          </p:cNvPr>
          <p:cNvSpPr txBox="1"/>
          <p:nvPr/>
        </p:nvSpPr>
        <p:spPr>
          <a:xfrm>
            <a:off x="728133" y="607109"/>
            <a:ext cx="866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omic Sans MS" panose="030F0702030302020204" pitchFamily="66" charset="0"/>
              </a:rPr>
              <a:t>3. Le fichier se charge. </a:t>
            </a:r>
            <a:r>
              <a:rPr lang="fr-CH" dirty="0">
                <a:solidFill>
                  <a:srgbClr val="FF0000"/>
                </a:solidFill>
                <a:latin typeface="Comic Sans MS" panose="030F0702030302020204" pitchFamily="66" charset="0"/>
              </a:rPr>
              <a:t>L’ouvrir</a:t>
            </a:r>
            <a:r>
              <a:rPr lang="fr-CH" dirty="0">
                <a:latin typeface="Comic Sans MS" panose="030F0702030302020204" pitchFamily="66" charset="0"/>
              </a:rPr>
              <a:t> puis sélectionner «</a:t>
            </a:r>
            <a:r>
              <a:rPr lang="fr-CH" dirty="0">
                <a:solidFill>
                  <a:srgbClr val="FF0000"/>
                </a:solidFill>
                <a:latin typeface="Comic Sans MS" panose="030F0702030302020204" pitchFamily="66" charset="0"/>
              </a:rPr>
              <a:t>PatrickHand-Regular.ttf.</a:t>
            </a:r>
          </a:p>
          <a:p>
            <a:endParaRPr lang="fr-CH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14ADBB-AF7A-4394-FB33-F4EDE01D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98" r="42396"/>
          <a:stretch/>
        </p:blipFill>
        <p:spPr>
          <a:xfrm>
            <a:off x="1708681" y="1143373"/>
            <a:ext cx="3395717" cy="19240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520E3E-D4EA-F19E-7C4E-AF1D62959EFB}"/>
              </a:ext>
            </a:extLst>
          </p:cNvPr>
          <p:cNvSpPr txBox="1"/>
          <p:nvPr/>
        </p:nvSpPr>
        <p:spPr>
          <a:xfrm>
            <a:off x="950383" y="3195637"/>
            <a:ext cx="4617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omic Sans MS" panose="030F0702030302020204" pitchFamily="66" charset="0"/>
              </a:rPr>
              <a:t>4. Pour finir, cliquer sur «installer». La police d’écriture s’installe d’elle-même, rien besoin de faire </a:t>
            </a:r>
            <a:r>
              <a:rPr lang="fr-CH" dirty="0">
                <a:latin typeface="Comic Sans MS" panose="030F0702030302020204" pitchFamily="66" charset="0"/>
                <a:sym typeface="Wingdings" panose="05000000000000000000" pitchFamily="2" charset="2"/>
              </a:rPr>
              <a:t>. </a:t>
            </a:r>
          </a:p>
          <a:p>
            <a:endParaRPr lang="fr-CH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fr-CH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4D633F-F8F6-261E-C5CB-F6F299F775D8}"/>
              </a:ext>
            </a:extLst>
          </p:cNvPr>
          <p:cNvSpPr txBox="1"/>
          <p:nvPr/>
        </p:nvSpPr>
        <p:spPr>
          <a:xfrm>
            <a:off x="1024466" y="1962640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3 </a:t>
            </a:r>
            <a:r>
              <a:rPr lang="fr-CH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39758E-5897-D6E3-A390-4AAF1ECD52F3}"/>
              </a:ext>
            </a:extLst>
          </p:cNvPr>
          <p:cNvSpPr txBox="1"/>
          <p:nvPr/>
        </p:nvSpPr>
        <p:spPr>
          <a:xfrm>
            <a:off x="5104398" y="370346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13D0E6-9A2F-2FBB-1136-93DF309FE393}"/>
              </a:ext>
            </a:extLst>
          </p:cNvPr>
          <p:cNvSpPr txBox="1"/>
          <p:nvPr/>
        </p:nvSpPr>
        <p:spPr>
          <a:xfrm>
            <a:off x="507998" y="5382741"/>
            <a:ext cx="473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i="1" dirty="0">
                <a:latin typeface="Comic Sans MS" panose="030F0702030302020204" pitchFamily="66" charset="0"/>
              </a:rPr>
              <a:t>Je vous autorise à modifier ce document selon vos besoins. </a:t>
            </a:r>
          </a:p>
          <a:p>
            <a:r>
              <a:rPr lang="fr-CH" sz="1600" i="1" dirty="0">
                <a:latin typeface="Comic Sans MS" panose="030F0702030302020204" pitchFamily="66" charset="0"/>
              </a:rPr>
              <a:t>Bien du plaisir, Lyne Donzelot, sept. 2024</a:t>
            </a:r>
          </a:p>
        </p:txBody>
      </p:sp>
    </p:spTree>
    <p:extLst>
      <p:ext uri="{BB962C8B-B14F-4D97-AF65-F5344CB8AC3E}">
        <p14:creationId xmlns:p14="http://schemas.microsoft.com/office/powerpoint/2010/main" val="14424969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246</Words>
  <Application>Microsoft Office PowerPoint</Application>
  <PresentationFormat>Personnalisé</PresentationFormat>
  <Paragraphs>70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 Love Is Awesome</vt:lpstr>
      <vt:lpstr>Aptos</vt:lpstr>
      <vt:lpstr>Aptos Display</vt:lpstr>
      <vt:lpstr>Arial</vt:lpstr>
      <vt:lpstr>Comic Sans MS</vt:lpstr>
      <vt:lpstr>Patrick Hand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Lyne Donzelot</dc:creator>
  <cp:lastModifiedBy>Lyne Donzelot</cp:lastModifiedBy>
  <cp:revision>6</cp:revision>
  <dcterms:created xsi:type="dcterms:W3CDTF">2024-09-23T06:38:57Z</dcterms:created>
  <dcterms:modified xsi:type="dcterms:W3CDTF">2024-09-23T12:22:37Z</dcterms:modified>
</cp:coreProperties>
</file>